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3" r:id="rId3"/>
    <p:sldId id="259" r:id="rId4"/>
    <p:sldId id="268" r:id="rId5"/>
    <p:sldId id="272" r:id="rId6"/>
    <p:sldId id="287" r:id="rId7"/>
    <p:sldId id="275" r:id="rId8"/>
    <p:sldId id="276" r:id="rId9"/>
    <p:sldId id="277" r:id="rId10"/>
    <p:sldId id="289" r:id="rId11"/>
    <p:sldId id="278" r:id="rId12"/>
    <p:sldId id="279" r:id="rId13"/>
    <p:sldId id="29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6" autoAdjust="0"/>
    <p:restoredTop sz="94660"/>
  </p:normalViewPr>
  <p:slideViewPr>
    <p:cSldViewPr snapToGrid="0">
      <p:cViewPr varScale="1">
        <p:scale>
          <a:sx n="51" d="100"/>
          <a:sy n="51" d="100"/>
        </p:scale>
        <p:origin x="78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ip Kalmarević" userId="4351b90db070a712" providerId="LiveId" clId="{B583909E-0C83-4EF3-9985-60748C2596B9}"/>
    <pc:docChg chg="custSel addSld delSld modSld sldOrd">
      <pc:chgData name="Filip Kalmarević" userId="4351b90db070a712" providerId="LiveId" clId="{B583909E-0C83-4EF3-9985-60748C2596B9}" dt="2026-10-21T12:47:29.559" v="268" actId="47"/>
      <pc:docMkLst>
        <pc:docMk/>
      </pc:docMkLst>
      <pc:sldChg chg="addSp delSp modSp mod">
        <pc:chgData name="Filip Kalmarević" userId="4351b90db070a712" providerId="LiveId" clId="{B583909E-0C83-4EF3-9985-60748C2596B9}" dt="2026-10-21T11:27:09.525" v="233" actId="14100"/>
        <pc:sldMkLst>
          <pc:docMk/>
          <pc:sldMk cId="1786716382" sldId="256"/>
        </pc:sldMkLst>
        <pc:picChg chg="add del mod">
          <ac:chgData name="Filip Kalmarević" userId="4351b90db070a712" providerId="LiveId" clId="{B583909E-0C83-4EF3-9985-60748C2596B9}" dt="2026-10-21T11:23:13.044" v="143" actId="478"/>
          <ac:picMkLst>
            <pc:docMk/>
            <pc:sldMk cId="1786716382" sldId="256"/>
            <ac:picMk id="5" creationId="{8F57FAEE-150F-2949-50F4-C7A4B83F94E2}"/>
          </ac:picMkLst>
        </pc:picChg>
        <pc:picChg chg="add mod">
          <ac:chgData name="Filip Kalmarević" userId="4351b90db070a712" providerId="LiveId" clId="{B583909E-0C83-4EF3-9985-60748C2596B9}" dt="2026-10-21T11:27:09.525" v="233" actId="14100"/>
          <ac:picMkLst>
            <pc:docMk/>
            <pc:sldMk cId="1786716382" sldId="256"/>
            <ac:picMk id="6" creationId="{BA249DC3-CFE5-9402-813F-5D5C8B2AD72D}"/>
          </ac:picMkLst>
        </pc:picChg>
      </pc:sldChg>
      <pc:sldChg chg="addSp delSp modSp mod">
        <pc:chgData name="Filip Kalmarević" userId="4351b90db070a712" providerId="LiveId" clId="{B583909E-0C83-4EF3-9985-60748C2596B9}" dt="2026-10-21T12:07:54.008" v="263" actId="14100"/>
        <pc:sldMkLst>
          <pc:docMk/>
          <pc:sldMk cId="2764111087" sldId="259"/>
        </pc:sldMkLst>
        <pc:spChg chg="add del mod">
          <ac:chgData name="Filip Kalmarević" userId="4351b90db070a712" providerId="LiveId" clId="{B583909E-0C83-4EF3-9985-60748C2596B9}" dt="2026-10-21T11:41:45.611" v="236"/>
          <ac:spMkLst>
            <pc:docMk/>
            <pc:sldMk cId="2764111087" sldId="259"/>
            <ac:spMk id="4" creationId="{716DF836-9714-2D97-E00C-07713D27D411}"/>
          </ac:spMkLst>
        </pc:spChg>
        <pc:spChg chg="add del mod">
          <ac:chgData name="Filip Kalmarević" userId="4351b90db070a712" providerId="LiveId" clId="{B583909E-0C83-4EF3-9985-60748C2596B9}" dt="2026-10-21T11:26:42.690" v="223"/>
          <ac:spMkLst>
            <pc:docMk/>
            <pc:sldMk cId="2764111087" sldId="259"/>
            <ac:spMk id="4" creationId="{9F39A397-5C11-D741-D21E-BB313DD43F07}"/>
          </ac:spMkLst>
        </pc:spChg>
        <pc:spChg chg="add del mod">
          <ac:chgData name="Filip Kalmarević" userId="4351b90db070a712" providerId="LiveId" clId="{B583909E-0C83-4EF3-9985-60748C2596B9}" dt="2026-10-21T12:07:47.764" v="261"/>
          <ac:spMkLst>
            <pc:docMk/>
            <pc:sldMk cId="2764111087" sldId="259"/>
            <ac:spMk id="4" creationId="{E06D64A6-C89A-09E4-F1D4-88E7409BAAC6}"/>
          </ac:spMkLst>
        </pc:spChg>
        <pc:spChg chg="add del mod">
          <ac:chgData name="Filip Kalmarević" userId="4351b90db070a712" providerId="LiveId" clId="{B583909E-0C83-4EF3-9985-60748C2596B9}" dt="2026-10-21T11:50:37.190" v="246"/>
          <ac:spMkLst>
            <pc:docMk/>
            <pc:sldMk cId="2764111087" sldId="259"/>
            <ac:spMk id="9" creationId="{930F922C-0363-EBB5-4A65-B6045E040031}"/>
          </ac:spMkLst>
        </pc:spChg>
        <pc:picChg chg="add del mod ord">
          <ac:chgData name="Filip Kalmarević" userId="4351b90db070a712" providerId="LiveId" clId="{B583909E-0C83-4EF3-9985-60748C2596B9}" dt="2026-10-21T11:50:35.568" v="244" actId="478"/>
          <ac:picMkLst>
            <pc:docMk/>
            <pc:sldMk cId="2764111087" sldId="259"/>
            <ac:picMk id="6" creationId="{12BBECC3-FF12-7426-3A78-192DFAAA2420}"/>
          </ac:picMkLst>
        </pc:picChg>
        <pc:picChg chg="add mod ord">
          <ac:chgData name="Filip Kalmarević" userId="4351b90db070a712" providerId="LiveId" clId="{B583909E-0C83-4EF3-9985-60748C2596B9}" dt="2026-10-21T12:07:54.008" v="263" actId="14100"/>
          <ac:picMkLst>
            <pc:docMk/>
            <pc:sldMk cId="2764111087" sldId="259"/>
            <ac:picMk id="6" creationId="{3C1C158B-32B9-9CD2-DEC6-8B002C40FAEE}"/>
          </ac:picMkLst>
        </pc:picChg>
        <pc:picChg chg="add del mod ord">
          <ac:chgData name="Filip Kalmarević" userId="4351b90db070a712" providerId="LiveId" clId="{B583909E-0C83-4EF3-9985-60748C2596B9}" dt="2026-10-21T11:23:17.348" v="145" actId="478"/>
          <ac:picMkLst>
            <pc:docMk/>
            <pc:sldMk cId="2764111087" sldId="259"/>
            <ac:picMk id="6" creationId="{3F961B94-2C1D-DC2F-9714-BAE49A09FB17}"/>
          </ac:picMkLst>
        </pc:picChg>
        <pc:picChg chg="add del mod ord">
          <ac:chgData name="Filip Kalmarević" userId="4351b90db070a712" providerId="LiveId" clId="{B583909E-0C83-4EF3-9985-60748C2596B9}" dt="2026-10-21T11:41:43.509" v="234" actId="478"/>
          <ac:picMkLst>
            <pc:docMk/>
            <pc:sldMk cId="2764111087" sldId="259"/>
            <ac:picMk id="7" creationId="{D5C482F1-FA47-2051-EDF1-D243C8DDFF7C}"/>
          </ac:picMkLst>
        </pc:picChg>
        <pc:picChg chg="add del mod ord">
          <ac:chgData name="Filip Kalmarević" userId="4351b90db070a712" providerId="LiveId" clId="{B583909E-0C83-4EF3-9985-60748C2596B9}" dt="2026-10-21T12:07:45.696" v="259" actId="478"/>
          <ac:picMkLst>
            <pc:docMk/>
            <pc:sldMk cId="2764111087" sldId="259"/>
            <ac:picMk id="11" creationId="{CB3FAF29-7E55-FCD5-1D6E-3204B4E23C92}"/>
          </ac:picMkLst>
        </pc:picChg>
      </pc:sldChg>
      <pc:sldChg chg="addSp delSp modSp mod">
        <pc:chgData name="Filip Kalmarević" userId="4351b90db070a712" providerId="LiveId" clId="{B583909E-0C83-4EF3-9985-60748C2596B9}" dt="2026-10-21T11:26:39.438" v="221" actId="14100"/>
        <pc:sldMkLst>
          <pc:docMk/>
          <pc:sldMk cId="4118304292" sldId="268"/>
        </pc:sldMkLst>
        <pc:spChg chg="add del mod">
          <ac:chgData name="Filip Kalmarević" userId="4351b90db070a712" providerId="LiveId" clId="{B583909E-0C83-4EF3-9985-60748C2596B9}" dt="2026-10-21T11:26:29.367" v="219"/>
          <ac:spMkLst>
            <pc:docMk/>
            <pc:sldMk cId="4118304292" sldId="268"/>
            <ac:spMk id="4" creationId="{F62E23D6-3DBC-960E-80F8-3EBE7C1A5526}"/>
          </ac:spMkLst>
        </pc:spChg>
        <pc:picChg chg="add mod ord">
          <ac:chgData name="Filip Kalmarević" userId="4351b90db070a712" providerId="LiveId" clId="{B583909E-0C83-4EF3-9985-60748C2596B9}" dt="2026-10-21T11:26:39.438" v="221" actId="14100"/>
          <ac:picMkLst>
            <pc:docMk/>
            <pc:sldMk cId="4118304292" sldId="268"/>
            <ac:picMk id="6" creationId="{D0328E5F-3737-BAD0-0E67-5180064E001C}"/>
          </ac:picMkLst>
        </pc:picChg>
        <pc:picChg chg="add del mod ord">
          <ac:chgData name="Filip Kalmarević" userId="4351b90db070a712" providerId="LiveId" clId="{B583909E-0C83-4EF3-9985-60748C2596B9}" dt="2026-10-21T11:23:18.774" v="146" actId="478"/>
          <ac:picMkLst>
            <pc:docMk/>
            <pc:sldMk cId="4118304292" sldId="268"/>
            <ac:picMk id="7" creationId="{8F3FD59A-6C3E-8FB6-DAFD-0197D8D701E6}"/>
          </ac:picMkLst>
        </pc:picChg>
      </pc:sldChg>
      <pc:sldChg chg="addSp delSp modSp mod">
        <pc:chgData name="Filip Kalmarević" userId="4351b90db070a712" providerId="LiveId" clId="{B583909E-0C83-4EF3-9985-60748C2596B9}" dt="2026-10-21T11:26:15.584" v="213" actId="14100"/>
        <pc:sldMkLst>
          <pc:docMk/>
          <pc:sldMk cId="176942615" sldId="272"/>
        </pc:sldMkLst>
        <pc:spChg chg="add del mod">
          <ac:chgData name="Filip Kalmarević" userId="4351b90db070a712" providerId="LiveId" clId="{B583909E-0C83-4EF3-9985-60748C2596B9}" dt="2026-10-21T11:26:09.204" v="211"/>
          <ac:spMkLst>
            <pc:docMk/>
            <pc:sldMk cId="176942615" sldId="272"/>
            <ac:spMk id="4" creationId="{8C0809C0-FE0F-9160-9C87-0427FBF7079A}"/>
          </ac:spMkLst>
        </pc:spChg>
        <pc:picChg chg="add del mod ord">
          <ac:chgData name="Filip Kalmarević" userId="4351b90db070a712" providerId="LiveId" clId="{B583909E-0C83-4EF3-9985-60748C2596B9}" dt="2026-10-21T11:23:24.162" v="148" actId="478"/>
          <ac:picMkLst>
            <pc:docMk/>
            <pc:sldMk cId="176942615" sldId="272"/>
            <ac:picMk id="6" creationId="{A3206789-CD89-54EE-D974-F61A14FEBE33}"/>
          </ac:picMkLst>
        </pc:picChg>
        <pc:picChg chg="add mod ord">
          <ac:chgData name="Filip Kalmarević" userId="4351b90db070a712" providerId="LiveId" clId="{B583909E-0C83-4EF3-9985-60748C2596B9}" dt="2026-10-21T11:26:15.584" v="213" actId="14100"/>
          <ac:picMkLst>
            <pc:docMk/>
            <pc:sldMk cId="176942615" sldId="272"/>
            <ac:picMk id="7" creationId="{32A1E254-59A8-31DE-55F8-D4FA94423193}"/>
          </ac:picMkLst>
        </pc:picChg>
      </pc:sldChg>
      <pc:sldChg chg="addSp delSp modSp del mod">
        <pc:chgData name="Filip Kalmarević" userId="4351b90db070a712" providerId="LiveId" clId="{B583909E-0C83-4EF3-9985-60748C2596B9}" dt="2026-10-21T12:47:21.663" v="265" actId="47"/>
        <pc:sldMkLst>
          <pc:docMk/>
          <pc:sldMk cId="693602618" sldId="273"/>
        </pc:sldMkLst>
        <pc:spChg chg="add del mod">
          <ac:chgData name="Filip Kalmarević" userId="4351b90db070a712" providerId="LiveId" clId="{B583909E-0C83-4EF3-9985-60748C2596B9}" dt="2026-10-21T11:25:57.041" v="207"/>
          <ac:spMkLst>
            <pc:docMk/>
            <pc:sldMk cId="693602618" sldId="273"/>
            <ac:spMk id="4" creationId="{1B76F4E5-68BF-07F0-1168-653DB80B8441}"/>
          </ac:spMkLst>
        </pc:spChg>
        <pc:picChg chg="add mod ord">
          <ac:chgData name="Filip Kalmarević" userId="4351b90db070a712" providerId="LiveId" clId="{B583909E-0C83-4EF3-9985-60748C2596B9}" dt="2026-10-21T11:26:01.853" v="209" actId="14100"/>
          <ac:picMkLst>
            <pc:docMk/>
            <pc:sldMk cId="693602618" sldId="273"/>
            <ac:picMk id="6" creationId="{A4B60DAB-97BC-40B6-5895-B98655A7DB92}"/>
          </ac:picMkLst>
        </pc:picChg>
        <pc:picChg chg="add del mod ord">
          <ac:chgData name="Filip Kalmarević" userId="4351b90db070a712" providerId="LiveId" clId="{B583909E-0C83-4EF3-9985-60748C2596B9}" dt="2026-10-21T11:23:25.813" v="149" actId="478"/>
          <ac:picMkLst>
            <pc:docMk/>
            <pc:sldMk cId="693602618" sldId="273"/>
            <ac:picMk id="11" creationId="{10D52426-B2E5-C537-5C56-09DCE82E556C}"/>
          </ac:picMkLst>
        </pc:picChg>
      </pc:sldChg>
      <pc:sldChg chg="addSp delSp modSp del mod">
        <pc:chgData name="Filip Kalmarević" userId="4351b90db070a712" providerId="LiveId" clId="{B583909E-0C83-4EF3-9985-60748C2596B9}" dt="2026-10-21T12:47:23.163" v="266" actId="47"/>
        <pc:sldMkLst>
          <pc:docMk/>
          <pc:sldMk cId="140165821" sldId="274"/>
        </pc:sldMkLst>
        <pc:spChg chg="add del mod">
          <ac:chgData name="Filip Kalmarević" userId="4351b90db070a712" providerId="LiveId" clId="{B583909E-0C83-4EF3-9985-60748C2596B9}" dt="2026-10-21T11:46:57.717" v="241"/>
          <ac:spMkLst>
            <pc:docMk/>
            <pc:sldMk cId="140165821" sldId="274"/>
            <ac:spMk id="4" creationId="{7777A0F2-BA85-2900-F223-23B42FAE1CDC}"/>
          </ac:spMkLst>
        </pc:spChg>
        <pc:spChg chg="add del mod">
          <ac:chgData name="Filip Kalmarević" userId="4351b90db070a712" providerId="LiveId" clId="{B583909E-0C83-4EF3-9985-60748C2596B9}" dt="2026-10-21T11:25:33.529" v="199"/>
          <ac:spMkLst>
            <pc:docMk/>
            <pc:sldMk cId="140165821" sldId="274"/>
            <ac:spMk id="4" creationId="{8048B3BB-FCFB-B093-5ABD-0D0E79BD600A}"/>
          </ac:spMkLst>
        </pc:spChg>
        <pc:spChg chg="add del mod">
          <ac:chgData name="Filip Kalmarević" userId="4351b90db070a712" providerId="LiveId" clId="{B583909E-0C83-4EF3-9985-60748C2596B9}" dt="2026-10-21T11:55:19.856" v="251"/>
          <ac:spMkLst>
            <pc:docMk/>
            <pc:sldMk cId="140165821" sldId="274"/>
            <ac:spMk id="9" creationId="{AA7AB796-C55E-A307-EAB6-B69E4AA2C9E2}"/>
          </ac:spMkLst>
        </pc:spChg>
        <pc:picChg chg="add del mod ord">
          <ac:chgData name="Filip Kalmarević" userId="4351b90db070a712" providerId="LiveId" clId="{B583909E-0C83-4EF3-9985-60748C2596B9}" dt="2026-10-21T11:46:55.442" v="239" actId="478"/>
          <ac:picMkLst>
            <pc:docMk/>
            <pc:sldMk cId="140165821" sldId="274"/>
            <ac:picMk id="6" creationId="{34651BF3-7AAD-A0F7-CF64-7A84457291AB}"/>
          </ac:picMkLst>
        </pc:picChg>
        <pc:picChg chg="add del mod ord">
          <ac:chgData name="Filip Kalmarević" userId="4351b90db070a712" providerId="LiveId" clId="{B583909E-0C83-4EF3-9985-60748C2596B9}" dt="2026-10-21T11:55:17.876" v="249" actId="478"/>
          <ac:picMkLst>
            <pc:docMk/>
            <pc:sldMk cId="140165821" sldId="274"/>
            <ac:picMk id="7" creationId="{1C607396-8894-9302-789E-CD937E43A403}"/>
          </ac:picMkLst>
        </pc:picChg>
        <pc:picChg chg="add del mod ord">
          <ac:chgData name="Filip Kalmarević" userId="4351b90db070a712" providerId="LiveId" clId="{B583909E-0C83-4EF3-9985-60748C2596B9}" dt="2026-10-21T11:23:32.907" v="151" actId="478"/>
          <ac:picMkLst>
            <pc:docMk/>
            <pc:sldMk cId="140165821" sldId="274"/>
            <ac:picMk id="11" creationId="{4430F7D2-7A7B-214D-B0DB-B89AC089B8F6}"/>
          </ac:picMkLst>
        </pc:picChg>
        <pc:picChg chg="add mod ord">
          <ac:chgData name="Filip Kalmarević" userId="4351b90db070a712" providerId="LiveId" clId="{B583909E-0C83-4EF3-9985-60748C2596B9}" dt="2026-10-21T11:55:26.484" v="253" actId="14100"/>
          <ac:picMkLst>
            <pc:docMk/>
            <pc:sldMk cId="140165821" sldId="274"/>
            <ac:picMk id="11" creationId="{562917EE-C1CC-92BB-3FF8-9E7C1752A208}"/>
          </ac:picMkLst>
        </pc:picChg>
      </pc:sldChg>
      <pc:sldChg chg="addSp delSp modSp mod">
        <pc:chgData name="Filip Kalmarević" userId="4351b90db070a712" providerId="LiveId" clId="{B583909E-0C83-4EF3-9985-60748C2596B9}" dt="2026-10-21T11:25:30.849" v="197" actId="14100"/>
        <pc:sldMkLst>
          <pc:docMk/>
          <pc:sldMk cId="926087458" sldId="275"/>
        </pc:sldMkLst>
        <pc:spChg chg="add del mod">
          <ac:chgData name="Filip Kalmarević" userId="4351b90db070a712" providerId="LiveId" clId="{B583909E-0C83-4EF3-9985-60748C2596B9}" dt="2026-10-21T11:25:25.363" v="195"/>
          <ac:spMkLst>
            <pc:docMk/>
            <pc:sldMk cId="926087458" sldId="275"/>
            <ac:spMk id="4" creationId="{9B3D6589-8537-2EC7-B416-048CD73B975B}"/>
          </ac:spMkLst>
        </pc:spChg>
        <pc:picChg chg="add del mod ord">
          <ac:chgData name="Filip Kalmarević" userId="4351b90db070a712" providerId="LiveId" clId="{B583909E-0C83-4EF3-9985-60748C2596B9}" dt="2026-10-21T11:23:34.365" v="152" actId="478"/>
          <ac:picMkLst>
            <pc:docMk/>
            <pc:sldMk cId="926087458" sldId="275"/>
            <ac:picMk id="6" creationId="{36EEEB45-8161-41E8-F7D5-147A2EF3436B}"/>
          </ac:picMkLst>
        </pc:picChg>
        <pc:picChg chg="add mod ord">
          <ac:chgData name="Filip Kalmarević" userId="4351b90db070a712" providerId="LiveId" clId="{B583909E-0C83-4EF3-9985-60748C2596B9}" dt="2026-10-21T11:25:30.849" v="197" actId="14100"/>
          <ac:picMkLst>
            <pc:docMk/>
            <pc:sldMk cId="926087458" sldId="275"/>
            <ac:picMk id="7" creationId="{A6F1E08E-4BF4-8486-C2E8-2CFB9128D3D2}"/>
          </ac:picMkLst>
        </pc:picChg>
      </pc:sldChg>
      <pc:sldChg chg="addSp delSp modSp mod">
        <pc:chgData name="Filip Kalmarević" userId="4351b90db070a712" providerId="LiveId" clId="{B583909E-0C83-4EF3-9985-60748C2596B9}" dt="2026-10-21T11:25:12.594" v="189" actId="14100"/>
        <pc:sldMkLst>
          <pc:docMk/>
          <pc:sldMk cId="430740363" sldId="276"/>
        </pc:sldMkLst>
        <pc:spChg chg="add del mod">
          <ac:chgData name="Filip Kalmarević" userId="4351b90db070a712" providerId="LiveId" clId="{B583909E-0C83-4EF3-9985-60748C2596B9}" dt="2026-10-21T11:25:04.755" v="187"/>
          <ac:spMkLst>
            <pc:docMk/>
            <pc:sldMk cId="430740363" sldId="276"/>
            <ac:spMk id="4" creationId="{370D27F2-7C5D-4E92-34E3-43DD7D414F4B}"/>
          </ac:spMkLst>
        </pc:spChg>
        <pc:picChg chg="add del mod ord">
          <ac:chgData name="Filip Kalmarević" userId="4351b90db070a712" providerId="LiveId" clId="{B583909E-0C83-4EF3-9985-60748C2596B9}" dt="2026-10-21T11:23:39.623" v="154" actId="478"/>
          <ac:picMkLst>
            <pc:docMk/>
            <pc:sldMk cId="430740363" sldId="276"/>
            <ac:picMk id="6" creationId="{7A0A63C3-5CDD-E387-0046-90EC0107ACF3}"/>
          </ac:picMkLst>
        </pc:picChg>
        <pc:picChg chg="add mod ord">
          <ac:chgData name="Filip Kalmarević" userId="4351b90db070a712" providerId="LiveId" clId="{B583909E-0C83-4EF3-9985-60748C2596B9}" dt="2026-10-21T11:25:12.594" v="189" actId="14100"/>
          <ac:picMkLst>
            <pc:docMk/>
            <pc:sldMk cId="430740363" sldId="276"/>
            <ac:picMk id="7" creationId="{97563FF7-2C5E-70E5-C380-EB7C28F768CA}"/>
          </ac:picMkLst>
        </pc:picChg>
      </pc:sldChg>
      <pc:sldChg chg="addSp delSp modSp mod">
        <pc:chgData name="Filip Kalmarević" userId="4351b90db070a712" providerId="LiveId" clId="{B583909E-0C83-4EF3-9985-60748C2596B9}" dt="2026-10-21T11:55:39.838" v="258" actId="14100"/>
        <pc:sldMkLst>
          <pc:docMk/>
          <pc:sldMk cId="897539863" sldId="277"/>
        </pc:sldMkLst>
        <pc:spChg chg="add del mod">
          <ac:chgData name="Filip Kalmarević" userId="4351b90db070a712" providerId="LiveId" clId="{B583909E-0C83-4EF3-9985-60748C2596B9}" dt="2026-10-21T11:55:32.140" v="256"/>
          <ac:spMkLst>
            <pc:docMk/>
            <pc:sldMk cId="897539863" sldId="277"/>
            <ac:spMk id="4" creationId="{041E77FA-BAC0-E62B-BFAC-3677A5077EE1}"/>
          </ac:spMkLst>
        </pc:spChg>
        <pc:spChg chg="add del mod">
          <ac:chgData name="Filip Kalmarević" userId="4351b90db070a712" providerId="LiveId" clId="{B583909E-0C83-4EF3-9985-60748C2596B9}" dt="2026-10-21T11:24:53.082" v="183"/>
          <ac:spMkLst>
            <pc:docMk/>
            <pc:sldMk cId="897539863" sldId="277"/>
            <ac:spMk id="4" creationId="{5A543187-B1FF-B381-0922-8AD73D723E4C}"/>
          </ac:spMkLst>
        </pc:spChg>
        <pc:picChg chg="add del mod ord">
          <ac:chgData name="Filip Kalmarević" userId="4351b90db070a712" providerId="LiveId" clId="{B583909E-0C83-4EF3-9985-60748C2596B9}" dt="2026-10-21T11:23:41.552" v="155" actId="478"/>
          <ac:picMkLst>
            <pc:docMk/>
            <pc:sldMk cId="897539863" sldId="277"/>
            <ac:picMk id="6" creationId="{1504D95F-E7A9-5E43-147A-350D4B5BDD6F}"/>
          </ac:picMkLst>
        </pc:picChg>
        <pc:picChg chg="add mod ord">
          <ac:chgData name="Filip Kalmarević" userId="4351b90db070a712" providerId="LiveId" clId="{B583909E-0C83-4EF3-9985-60748C2596B9}" dt="2026-10-21T11:55:39.838" v="258" actId="14100"/>
          <ac:picMkLst>
            <pc:docMk/>
            <pc:sldMk cId="897539863" sldId="277"/>
            <ac:picMk id="6" creationId="{FBAB79B1-4C9F-BF66-908B-FD0BCCF54482}"/>
          </ac:picMkLst>
        </pc:picChg>
        <pc:picChg chg="add del mod ord">
          <ac:chgData name="Filip Kalmarević" userId="4351b90db070a712" providerId="LiveId" clId="{B583909E-0C83-4EF3-9985-60748C2596B9}" dt="2026-10-21T11:55:29.909" v="254" actId="478"/>
          <ac:picMkLst>
            <pc:docMk/>
            <pc:sldMk cId="897539863" sldId="277"/>
            <ac:picMk id="7" creationId="{55C95597-D533-87B3-52DA-24D0F64DC6AF}"/>
          </ac:picMkLst>
        </pc:picChg>
      </pc:sldChg>
      <pc:sldChg chg="addSp delSp modSp mod">
        <pc:chgData name="Filip Kalmarević" userId="4351b90db070a712" providerId="LiveId" clId="{B583909E-0C83-4EF3-9985-60748C2596B9}" dt="2026-10-21T11:24:36.612" v="176" actId="14100"/>
        <pc:sldMkLst>
          <pc:docMk/>
          <pc:sldMk cId="3570506458" sldId="278"/>
        </pc:sldMkLst>
        <pc:spChg chg="add del mod">
          <ac:chgData name="Filip Kalmarević" userId="4351b90db070a712" providerId="LiveId" clId="{B583909E-0C83-4EF3-9985-60748C2596B9}" dt="2026-10-21T11:24:28.413" v="174"/>
          <ac:spMkLst>
            <pc:docMk/>
            <pc:sldMk cId="3570506458" sldId="278"/>
            <ac:spMk id="4" creationId="{E38CC370-8E48-EB51-15D7-F704A7DA3273}"/>
          </ac:spMkLst>
        </pc:spChg>
        <pc:picChg chg="add mod ord">
          <ac:chgData name="Filip Kalmarević" userId="4351b90db070a712" providerId="LiveId" clId="{B583909E-0C83-4EF3-9985-60748C2596B9}" dt="2026-10-21T11:24:36.612" v="176" actId="14100"/>
          <ac:picMkLst>
            <pc:docMk/>
            <pc:sldMk cId="3570506458" sldId="278"/>
            <ac:picMk id="6" creationId="{09005319-72A6-5A20-9B8A-1C6F4776A994}"/>
          </ac:picMkLst>
        </pc:picChg>
        <pc:picChg chg="add del mod ord">
          <ac:chgData name="Filip Kalmarević" userId="4351b90db070a712" providerId="LiveId" clId="{B583909E-0C83-4EF3-9985-60748C2596B9}" dt="2026-10-21T11:23:45.095" v="157" actId="478"/>
          <ac:picMkLst>
            <pc:docMk/>
            <pc:sldMk cId="3570506458" sldId="278"/>
            <ac:picMk id="7" creationId="{97233030-59F3-2E2E-0481-FA0E8C6709BC}"/>
          </ac:picMkLst>
        </pc:picChg>
      </pc:sldChg>
      <pc:sldChg chg="addSp delSp modSp mod">
        <pc:chgData name="Filip Kalmarević" userId="4351b90db070a712" providerId="LiveId" clId="{B583909E-0C83-4EF3-9985-60748C2596B9}" dt="2026-10-21T11:24:19.934" v="172" actId="14100"/>
        <pc:sldMkLst>
          <pc:docMk/>
          <pc:sldMk cId="931280423" sldId="279"/>
        </pc:sldMkLst>
        <pc:spChg chg="add del mod">
          <ac:chgData name="Filip Kalmarević" userId="4351b90db070a712" providerId="LiveId" clId="{B583909E-0C83-4EF3-9985-60748C2596B9}" dt="2026-10-21T11:24:14.467" v="170"/>
          <ac:spMkLst>
            <pc:docMk/>
            <pc:sldMk cId="931280423" sldId="279"/>
            <ac:spMk id="4" creationId="{992DB6D6-9AD0-5718-8C6A-A7AEE1B6ECF5}"/>
          </ac:spMkLst>
        </pc:spChg>
        <pc:picChg chg="add del mod ord">
          <ac:chgData name="Filip Kalmarević" userId="4351b90db070a712" providerId="LiveId" clId="{B583909E-0C83-4EF3-9985-60748C2596B9}" dt="2026-10-21T11:23:48.480" v="158" actId="478"/>
          <ac:picMkLst>
            <pc:docMk/>
            <pc:sldMk cId="931280423" sldId="279"/>
            <ac:picMk id="6" creationId="{CA65BBF5-F223-75AA-C443-6312585AC839}"/>
          </ac:picMkLst>
        </pc:picChg>
        <pc:picChg chg="add mod ord">
          <ac:chgData name="Filip Kalmarević" userId="4351b90db070a712" providerId="LiveId" clId="{B583909E-0C83-4EF3-9985-60748C2596B9}" dt="2026-10-21T11:24:19.934" v="172" actId="14100"/>
          <ac:picMkLst>
            <pc:docMk/>
            <pc:sldMk cId="931280423" sldId="279"/>
            <ac:picMk id="7" creationId="{2B158EFB-DAF5-2C89-BD06-9542C23265F3}"/>
          </ac:picMkLst>
        </pc:picChg>
      </pc:sldChg>
      <pc:sldChg chg="addSp delSp modSp del mod">
        <pc:chgData name="Filip Kalmarević" userId="4351b90db070a712" providerId="LiveId" clId="{B583909E-0C83-4EF3-9985-60748C2596B9}" dt="2026-10-21T12:47:29.559" v="268" actId="47"/>
        <pc:sldMkLst>
          <pc:docMk/>
          <pc:sldMk cId="1697845354" sldId="280"/>
        </pc:sldMkLst>
        <pc:spChg chg="add del mod">
          <ac:chgData name="Filip Kalmarević" userId="4351b90db070a712" providerId="LiveId" clId="{B583909E-0C83-4EF3-9985-60748C2596B9}" dt="2026-10-21T11:24:05.694" v="166"/>
          <ac:spMkLst>
            <pc:docMk/>
            <pc:sldMk cId="1697845354" sldId="280"/>
            <ac:spMk id="4" creationId="{519F8C1A-5E14-6D10-52FC-E598B30448AE}"/>
          </ac:spMkLst>
        </pc:spChg>
        <pc:picChg chg="add mod ord">
          <ac:chgData name="Filip Kalmarević" userId="4351b90db070a712" providerId="LiveId" clId="{B583909E-0C83-4EF3-9985-60748C2596B9}" dt="2026-10-21T11:24:12.103" v="168" actId="14100"/>
          <ac:picMkLst>
            <pc:docMk/>
            <pc:sldMk cId="1697845354" sldId="280"/>
            <ac:picMk id="6" creationId="{FCD6818C-7C87-E9A7-43DA-970D4993051F}"/>
          </ac:picMkLst>
        </pc:picChg>
        <pc:picChg chg="add del mod ord">
          <ac:chgData name="Filip Kalmarević" userId="4351b90db070a712" providerId="LiveId" clId="{B583909E-0C83-4EF3-9985-60748C2596B9}" dt="2026-10-21T11:23:50.038" v="159" actId="478"/>
          <ac:picMkLst>
            <pc:docMk/>
            <pc:sldMk cId="1697845354" sldId="280"/>
            <ac:picMk id="11" creationId="{143693DC-CF7F-C9F3-4DFC-5E571E37DEB0}"/>
          </ac:picMkLst>
        </pc:picChg>
      </pc:sldChg>
      <pc:sldChg chg="addSp delSp modSp new del mod">
        <pc:chgData name="Filip Kalmarević" userId="4351b90db070a712" providerId="LiveId" clId="{B583909E-0C83-4EF3-9985-60748C2596B9}" dt="2026-10-21T12:47:19.744" v="264" actId="47"/>
        <pc:sldMkLst>
          <pc:docMk/>
          <pc:sldMk cId="669267444" sldId="286"/>
        </pc:sldMkLst>
        <pc:spChg chg="add del mod">
          <ac:chgData name="Filip Kalmarević" userId="4351b90db070a712" providerId="LiveId" clId="{B583909E-0C83-4EF3-9985-60748C2596B9}" dt="2026-10-21T11:26:18.493" v="215"/>
          <ac:spMkLst>
            <pc:docMk/>
            <pc:sldMk cId="669267444" sldId="286"/>
            <ac:spMk id="4" creationId="{415A7883-0538-9413-5B11-F02938A1375D}"/>
          </ac:spMkLst>
        </pc:spChg>
        <pc:picChg chg="add del mod ord">
          <ac:chgData name="Filip Kalmarević" userId="4351b90db070a712" providerId="LiveId" clId="{B583909E-0C83-4EF3-9985-60748C2596B9}" dt="2026-10-21T11:23:20.368" v="147" actId="478"/>
          <ac:picMkLst>
            <pc:docMk/>
            <pc:sldMk cId="669267444" sldId="286"/>
            <ac:picMk id="5" creationId="{91AD5DB9-9E98-C1CB-6383-F8825F22577D}"/>
          </ac:picMkLst>
        </pc:picChg>
        <pc:picChg chg="add mod ord">
          <ac:chgData name="Filip Kalmarević" userId="4351b90db070a712" providerId="LiveId" clId="{B583909E-0C83-4EF3-9985-60748C2596B9}" dt="2026-10-21T11:26:25.093" v="217" actId="14100"/>
          <ac:picMkLst>
            <pc:docMk/>
            <pc:sldMk cId="669267444" sldId="286"/>
            <ac:picMk id="7" creationId="{77834F23-5CAC-10DF-2DAE-16779F6BCA55}"/>
          </ac:picMkLst>
        </pc:picChg>
      </pc:sldChg>
      <pc:sldChg chg="addSp delSp modSp new mod">
        <pc:chgData name="Filip Kalmarević" userId="4351b90db070a712" providerId="LiveId" clId="{B583909E-0C83-4EF3-9985-60748C2596B9}" dt="2026-10-21T11:25:54.256" v="205" actId="14100"/>
        <pc:sldMkLst>
          <pc:docMk/>
          <pc:sldMk cId="1461085888" sldId="287"/>
        </pc:sldMkLst>
        <pc:spChg chg="add del mod">
          <ac:chgData name="Filip Kalmarević" userId="4351b90db070a712" providerId="LiveId" clId="{B583909E-0C83-4EF3-9985-60748C2596B9}" dt="2026-10-21T11:25:45.232" v="203"/>
          <ac:spMkLst>
            <pc:docMk/>
            <pc:sldMk cId="1461085888" sldId="287"/>
            <ac:spMk id="4" creationId="{01D2656A-E4A6-71AF-54F0-229D60606953}"/>
          </ac:spMkLst>
        </pc:spChg>
        <pc:picChg chg="add del mod ord">
          <ac:chgData name="Filip Kalmarević" userId="4351b90db070a712" providerId="LiveId" clId="{B583909E-0C83-4EF3-9985-60748C2596B9}" dt="2026-10-21T11:23:31.253" v="150" actId="478"/>
          <ac:picMkLst>
            <pc:docMk/>
            <pc:sldMk cId="1461085888" sldId="287"/>
            <ac:picMk id="5" creationId="{02F0CB2E-A14C-1868-2C77-8685579F1C63}"/>
          </ac:picMkLst>
        </pc:picChg>
        <pc:picChg chg="add mod ord">
          <ac:chgData name="Filip Kalmarević" userId="4351b90db070a712" providerId="LiveId" clId="{B583909E-0C83-4EF3-9985-60748C2596B9}" dt="2026-10-21T11:25:54.256" v="205" actId="14100"/>
          <ac:picMkLst>
            <pc:docMk/>
            <pc:sldMk cId="1461085888" sldId="287"/>
            <ac:picMk id="7" creationId="{F41C5917-B2DD-AD47-BA39-8082327B805A}"/>
          </ac:picMkLst>
        </pc:picChg>
      </pc:sldChg>
      <pc:sldChg chg="addSp delSp modSp new del mod ord">
        <pc:chgData name="Filip Kalmarević" userId="4351b90db070a712" providerId="LiveId" clId="{B583909E-0C83-4EF3-9985-60748C2596B9}" dt="2026-10-21T12:47:24.654" v="267" actId="47"/>
        <pc:sldMkLst>
          <pc:docMk/>
          <pc:sldMk cId="2288725524" sldId="288"/>
        </pc:sldMkLst>
        <pc:spChg chg="add del mod">
          <ac:chgData name="Filip Kalmarević" userId="4351b90db070a712" providerId="LiveId" clId="{B583909E-0C83-4EF3-9985-60748C2596B9}" dt="2026-10-21T11:25:16.821" v="191"/>
          <ac:spMkLst>
            <pc:docMk/>
            <pc:sldMk cId="2288725524" sldId="288"/>
            <ac:spMk id="4" creationId="{7DB2D5B2-3227-25B4-2DA9-E63A28F66E89}"/>
          </ac:spMkLst>
        </pc:spChg>
        <pc:picChg chg="add del mod ord">
          <ac:chgData name="Filip Kalmarević" userId="4351b90db070a712" providerId="LiveId" clId="{B583909E-0C83-4EF3-9985-60748C2596B9}" dt="2026-10-21T11:23:35.825" v="153" actId="478"/>
          <ac:picMkLst>
            <pc:docMk/>
            <pc:sldMk cId="2288725524" sldId="288"/>
            <ac:picMk id="5" creationId="{D0AFABA9-16E3-AD85-7F54-450E06F7B621}"/>
          </ac:picMkLst>
        </pc:picChg>
        <pc:picChg chg="add mod ord">
          <ac:chgData name="Filip Kalmarević" userId="4351b90db070a712" providerId="LiveId" clId="{B583909E-0C83-4EF3-9985-60748C2596B9}" dt="2026-10-21T11:25:22.777" v="193" actId="14100"/>
          <ac:picMkLst>
            <pc:docMk/>
            <pc:sldMk cId="2288725524" sldId="288"/>
            <ac:picMk id="7" creationId="{A25DDE08-B7C9-6018-5C48-DB3ED068C792}"/>
          </ac:picMkLst>
        </pc:picChg>
      </pc:sldChg>
      <pc:sldChg chg="addSp delSp modSp new mod">
        <pc:chgData name="Filip Kalmarević" userId="4351b90db070a712" providerId="LiveId" clId="{B583909E-0C83-4EF3-9985-60748C2596B9}" dt="2026-10-21T11:24:48.463" v="181" actId="14100"/>
        <pc:sldMkLst>
          <pc:docMk/>
          <pc:sldMk cId="3888212479" sldId="289"/>
        </pc:sldMkLst>
        <pc:spChg chg="add del mod">
          <ac:chgData name="Filip Kalmarević" userId="4351b90db070a712" providerId="LiveId" clId="{B583909E-0C83-4EF3-9985-60748C2596B9}" dt="2026-10-21T11:24:39.362" v="178"/>
          <ac:spMkLst>
            <pc:docMk/>
            <pc:sldMk cId="3888212479" sldId="289"/>
            <ac:spMk id="4" creationId="{FC153F0D-11AB-1A51-D9EC-D4CC1D95C144}"/>
          </ac:spMkLst>
        </pc:spChg>
        <pc:picChg chg="add del mod ord">
          <ac:chgData name="Filip Kalmarević" userId="4351b90db070a712" providerId="LiveId" clId="{B583909E-0C83-4EF3-9985-60748C2596B9}" dt="2026-10-21T11:23:43.193" v="156" actId="478"/>
          <ac:picMkLst>
            <pc:docMk/>
            <pc:sldMk cId="3888212479" sldId="289"/>
            <ac:picMk id="5" creationId="{1FB62ECC-3FED-AA9E-448B-BE84C373453C}"/>
          </ac:picMkLst>
        </pc:picChg>
        <pc:picChg chg="add mod ord">
          <ac:chgData name="Filip Kalmarević" userId="4351b90db070a712" providerId="LiveId" clId="{B583909E-0C83-4EF3-9985-60748C2596B9}" dt="2026-10-21T11:24:48.463" v="181" actId="14100"/>
          <ac:picMkLst>
            <pc:docMk/>
            <pc:sldMk cId="3888212479" sldId="289"/>
            <ac:picMk id="7" creationId="{A942481B-3CBB-D012-8C81-C10BDFB9CAEE}"/>
          </ac:picMkLst>
        </pc:picChg>
      </pc:sldChg>
      <pc:sldChg chg="addSp delSp modSp new mod">
        <pc:chgData name="Filip Kalmarević" userId="4351b90db070a712" providerId="LiveId" clId="{B583909E-0C83-4EF3-9985-60748C2596B9}" dt="2026-10-21T11:24:02.976" v="164" actId="14100"/>
        <pc:sldMkLst>
          <pc:docMk/>
          <pc:sldMk cId="513009917" sldId="290"/>
        </pc:sldMkLst>
        <pc:spChg chg="add del mod">
          <ac:chgData name="Filip Kalmarević" userId="4351b90db070a712" providerId="LiveId" clId="{B583909E-0C83-4EF3-9985-60748C2596B9}" dt="2026-10-21T11:23:55.341" v="162"/>
          <ac:spMkLst>
            <pc:docMk/>
            <pc:sldMk cId="513009917" sldId="290"/>
            <ac:spMk id="4" creationId="{C6EF6D45-122A-8D00-757D-1B9011006426}"/>
          </ac:spMkLst>
        </pc:spChg>
        <pc:picChg chg="add del mod ord">
          <ac:chgData name="Filip Kalmarević" userId="4351b90db070a712" providerId="LiveId" clId="{B583909E-0C83-4EF3-9985-60748C2596B9}" dt="2026-10-21T11:23:52.331" v="160" actId="478"/>
          <ac:picMkLst>
            <pc:docMk/>
            <pc:sldMk cId="513009917" sldId="290"/>
            <ac:picMk id="5" creationId="{5312E9EA-85FC-0E11-A8CE-05887A49C8B2}"/>
          </ac:picMkLst>
        </pc:picChg>
        <pc:picChg chg="add mod ord">
          <ac:chgData name="Filip Kalmarević" userId="4351b90db070a712" providerId="LiveId" clId="{B583909E-0C83-4EF3-9985-60748C2596B9}" dt="2026-10-21T11:24:02.976" v="164" actId="14100"/>
          <ac:picMkLst>
            <pc:docMk/>
            <pc:sldMk cId="513009917" sldId="290"/>
            <ac:picMk id="7" creationId="{4ED76C8C-6644-B99C-8B2B-D9283F4B0431}"/>
          </ac:picMkLst>
        </pc:picChg>
      </pc:sldChg>
      <pc:sldChg chg="addSp delSp modSp new mod">
        <pc:chgData name="Filip Kalmarević" userId="4351b90db070a712" providerId="LiveId" clId="{B583909E-0C83-4EF3-9985-60748C2596B9}" dt="2026-10-21T11:26:58.824" v="229" actId="14100"/>
        <pc:sldMkLst>
          <pc:docMk/>
          <pc:sldMk cId="3650967048" sldId="293"/>
        </pc:sldMkLst>
        <pc:spChg chg="add del mod">
          <ac:chgData name="Filip Kalmarević" userId="4351b90db070a712" providerId="LiveId" clId="{B583909E-0C83-4EF3-9985-60748C2596B9}" dt="2026-10-21T11:26:52.333" v="227"/>
          <ac:spMkLst>
            <pc:docMk/>
            <pc:sldMk cId="3650967048" sldId="293"/>
            <ac:spMk id="4" creationId="{C0FA1579-B119-A633-9147-54E9466E7B9E}"/>
          </ac:spMkLst>
        </pc:spChg>
        <pc:picChg chg="add del mod ord">
          <ac:chgData name="Filip Kalmarević" userId="4351b90db070a712" providerId="LiveId" clId="{B583909E-0C83-4EF3-9985-60748C2596B9}" dt="2026-10-21T11:23:15.572" v="144" actId="478"/>
          <ac:picMkLst>
            <pc:docMk/>
            <pc:sldMk cId="3650967048" sldId="293"/>
            <ac:picMk id="5" creationId="{FD8AF710-C13E-DF8F-F596-25C61B1C680E}"/>
          </ac:picMkLst>
        </pc:picChg>
        <pc:picChg chg="add mod ord">
          <ac:chgData name="Filip Kalmarević" userId="4351b90db070a712" providerId="LiveId" clId="{B583909E-0C83-4EF3-9985-60748C2596B9}" dt="2026-10-21T11:26:58.824" v="229" actId="14100"/>
          <ac:picMkLst>
            <pc:docMk/>
            <pc:sldMk cId="3650967048" sldId="293"/>
            <ac:picMk id="7" creationId="{1DC1A113-BF08-7C75-923E-5E3EB226378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CD42B-D664-46CA-9C8B-4C0B51809B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B4C73E-977B-4C8D-8150-A1DAD27A4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BEB0C-EC59-4A4D-89E1-C9B2B56B9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6D6AC-5B5E-4203-AF82-6D3FE00E4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5F522-0B62-4CA7-A702-AD070CBB6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8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C265D-4B8E-46F2-A269-7A6CA459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BB894-2C41-495B-98BF-7D6D8E35D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8CF2F-78FC-47A7-AFDC-B000E6EBA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B03BA-524C-4856-8E24-71051BE5D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DAE05-519E-49DA-A9A6-1E55F74DD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95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F012-991C-407C-A626-CBEF70A52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EA1C7-68A6-4F53-8BF9-DDDA9CFC6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F37511-FD64-4CB9-A237-57EF969F9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96E9A-23F4-4C2E-BBF2-193834F2A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06A38-E23E-47B7-AB29-582A3808C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79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19C2-2118-49E2-BA2B-173C1281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FAEAB-701A-4905-84D1-ABEBF5043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6E12BB-2032-4539-ABE4-75BC42066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EE927-6CE9-44AE-8A6C-6DE931A03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47199A-A306-4395-ADA8-1CF257E7D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6B4F52-7B98-4FB3-99FA-BA381F878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98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8BA24-28E9-4954-8728-E28520F53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A420D-CFFB-4A21-8C15-CC69A4ECF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7F68C4-7B72-467A-ADA5-8FEEE0197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2C72A-0C4B-41B6-B6DD-A0FE077BB4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4CA21-B87E-4901-89C3-1A29B8B5C0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431469-8CC5-4D3F-8C9A-3B8D13551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427E15-C206-46A5-90AC-83DE0B483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D2072A-544D-4AC8-A4D4-5D6E5CEE9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70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6FED2-A2FA-4A83-905E-8670622C5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27BCBB-77F4-421F-8917-99200B1E2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555CA-DDFB-4267-8E77-4977D05AB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1D4E9-1C29-4EAC-B3C7-21DC60C38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63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0CA78E-2B60-4260-89E3-11D4F7DAE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71E3AD-3909-447C-A5EA-3E15BC0E3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A7CC3E-A033-4E1E-8F2F-BDECA52CA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713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3D9D3-2C14-4412-9ECD-C71101650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EC022-97FB-409A-A527-B7DDA151D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D78863-E589-4101-88A5-C35BD83B7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A039A-393D-4416-B658-D24577704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7F07F-771A-4915-88D4-0D602ACFC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53BAE6-6A8B-480E-859E-07642D4C2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78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F0956-C2AB-4369-9F8A-7DEDDB368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9760F8-0D6C-4186-9662-9B9733C297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F99E8-B3F9-456D-8AC7-7F72B4957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AB6481-E1D5-4E78-81D3-59462A8E5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693EE-3EE6-47D9-9939-52ADFCF5E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160D8-21E7-4163-BE70-EA243A464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2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41C5A-B204-4E0D-BED7-6F45F6E36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0F0636-3046-481C-95E6-F14F1330D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68DF3-C67A-4401-AE4F-F7FB6E4A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60EDE-F1FA-4E1C-80D7-E1592A1F6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456F5-3D5D-49AE-84B5-705549335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249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6F35E4-0BCC-4A89-A67D-654CB9928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E7DD46-FA26-4EBD-B2D6-0A6FDEC9E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BBBFA-9976-4535-8D03-78BED538E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1EF0-35D0-4D0C-B1F5-974A77801CC6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69153-44FE-4AC4-87D9-B671E23B2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A2B76-8DF5-4431-84AA-A4AD2A2C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39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DD179C-B82B-4859-AAC8-FB5E258D4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4B99DC-A2EC-44CC-A7D9-9D6403449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611D1-D066-425E-A22D-61E3803AA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91EF0-35D0-4D0C-B1F5-974A77801CC6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C1CF5-4DE1-41B8-B0AB-D2676C4594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82BC4-3AF8-4CED-9E5C-47E72B032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85161-E405-40F3-9E3A-448E07204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8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D50C5-71F5-4C91-B7FC-B9BA24D251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BC1CC1-C3C4-4EF7-81C2-43AC5B7C03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249DC3-CFE5-9402-813F-5D5C8B2AD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16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7B39A-115F-4732-9137-9558B8113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DC1A113-BF08-7C75-923E-5E3EB22637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67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F5AEE-8C6C-4E42-8D0D-F3BBF0015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C1C158B-32B9-9CD2-DEC6-8B002C40F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11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5233D-C6BC-4227-BDEA-FD87977CB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0328E5F-3737-BAD0-0E67-5180064E00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0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4A91-D0ED-47A8-9CCF-DC4D652DF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2A1E254-59A8-31DE-55F8-D4FA94423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2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A56EC-BFEB-1CB4-ADCC-5EC334899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41C5917-B2DD-AD47-BA39-8082327B80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85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1B84-7C5A-40D9-B852-CBE7C66EF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6F1E08E-4BF4-8486-C2E8-2CFB9128D3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87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6DCBE-FA13-E71F-7C76-CC1D790C8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7563FF7-2C5E-70E5-C380-EB7C28F768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40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8BFBB-5DDA-8377-7ED3-D79DC9994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BAB79B1-4C9F-BF66-908B-FD0BCCF54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39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22BFF-93D3-A38D-CE9F-2CF1789C2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942481B-3CBB-D012-8C81-C10BDFB9C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12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875F8-2D00-1282-3311-E33BF3093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005319-72A6-5A20-9B8A-1C6F4776A9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06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2A482-7A50-135A-5302-A7D3B1C7B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B158EFB-DAF5-2C89-BD06-9542C2326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80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4C471-094E-FDEA-C3A3-DF305F455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ED76C8C-6644-B99C-8B2B-D9283F4B0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009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filip kalmarevic</dc:creator>
  <cp:lastModifiedBy>Filip Kalmarević</cp:lastModifiedBy>
  <cp:revision>100</cp:revision>
  <dcterms:created xsi:type="dcterms:W3CDTF">2023-02-13T07:55:42Z</dcterms:created>
  <dcterms:modified xsi:type="dcterms:W3CDTF">2026-10-21T12:47:31Z</dcterms:modified>
</cp:coreProperties>
</file>