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3" r:id="rId3"/>
    <p:sldId id="259" r:id="rId4"/>
    <p:sldId id="268" r:id="rId5"/>
    <p:sldId id="272" r:id="rId6"/>
    <p:sldId id="287" r:id="rId7"/>
    <p:sldId id="275" r:id="rId8"/>
    <p:sldId id="276" r:id="rId9"/>
    <p:sldId id="277" r:id="rId10"/>
    <p:sldId id="289" r:id="rId11"/>
    <p:sldId id="278" r:id="rId12"/>
    <p:sldId id="279" r:id="rId13"/>
    <p:sldId id="29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 Kalmarević" userId="4351b90db070a712" providerId="LiveId" clId="{B583909E-0C83-4EF3-9985-60748C2596B9}"/>
    <pc:docChg chg="custSel addSld delSld modSld sldOrd">
      <pc:chgData name="Filip Kalmarević" userId="4351b90db070a712" providerId="LiveId" clId="{B583909E-0C83-4EF3-9985-60748C2596B9}" dt="2026-09-30T07:44:57.110" v="147" actId="14100"/>
      <pc:docMkLst>
        <pc:docMk/>
      </pc:docMkLst>
      <pc:sldChg chg="addSp delSp modSp mod">
        <pc:chgData name="Filip Kalmarević" userId="4351b90db070a712" providerId="LiveId" clId="{B583909E-0C83-4EF3-9985-60748C2596B9}" dt="2026-09-29T15:44:07.584" v="39" actId="14100"/>
        <pc:sldMkLst>
          <pc:docMk/>
          <pc:sldMk cId="1786716382" sldId="256"/>
        </pc:sldMkLst>
        <pc:picChg chg="add mod">
          <ac:chgData name="Filip Kalmarević" userId="4351b90db070a712" providerId="LiveId" clId="{B583909E-0C83-4EF3-9985-60748C2596B9}" dt="2026-09-29T15:44:07.584" v="39" actId="14100"/>
          <ac:picMkLst>
            <pc:docMk/>
            <pc:sldMk cId="1786716382" sldId="256"/>
            <ac:picMk id="5" creationId="{8F57FAEE-150F-2949-50F4-C7A4B83F94E2}"/>
          </ac:picMkLst>
        </pc:picChg>
        <pc:picChg chg="del">
          <ac:chgData name="Filip Kalmarević" userId="4351b90db070a712" providerId="LiveId" clId="{B583909E-0C83-4EF3-9985-60748C2596B9}" dt="2026-09-29T15:40:09.924" v="9" actId="478"/>
          <ac:picMkLst>
            <pc:docMk/>
            <pc:sldMk cId="1786716382" sldId="256"/>
            <ac:picMk id="6" creationId="{C5836482-EADD-99E6-C406-1628687DA2C6}"/>
          </ac:picMkLst>
        </pc:picChg>
      </pc:sldChg>
      <pc:sldChg chg="addSp delSp modSp mod">
        <pc:chgData name="Filip Kalmarević" userId="4351b90db070a712" providerId="LiveId" clId="{B583909E-0C83-4EF3-9985-60748C2596B9}" dt="2026-09-29T15:44:26.487" v="47" actId="14100"/>
        <pc:sldMkLst>
          <pc:docMk/>
          <pc:sldMk cId="2764111087" sldId="259"/>
        </pc:sldMkLst>
        <pc:spChg chg="add del mod">
          <ac:chgData name="Filip Kalmarević" userId="4351b90db070a712" providerId="LiveId" clId="{B583909E-0C83-4EF3-9985-60748C2596B9}" dt="2026-09-29T15:44:20.318" v="45"/>
          <ac:spMkLst>
            <pc:docMk/>
            <pc:sldMk cId="2764111087" sldId="259"/>
            <ac:spMk id="4" creationId="{2796A45B-4107-59BA-180A-5825EBAF5AE9}"/>
          </ac:spMkLst>
        </pc:spChg>
        <pc:picChg chg="add mod ord">
          <ac:chgData name="Filip Kalmarević" userId="4351b90db070a712" providerId="LiveId" clId="{B583909E-0C83-4EF3-9985-60748C2596B9}" dt="2026-09-29T15:44:26.487" v="47" actId="14100"/>
          <ac:picMkLst>
            <pc:docMk/>
            <pc:sldMk cId="2764111087" sldId="259"/>
            <ac:picMk id="6" creationId="{3F961B94-2C1D-DC2F-9714-BAE49A09FB17}"/>
          </ac:picMkLst>
        </pc:picChg>
        <pc:picChg chg="del">
          <ac:chgData name="Filip Kalmarević" userId="4351b90db070a712" providerId="LiveId" clId="{B583909E-0C83-4EF3-9985-60748C2596B9}" dt="2026-09-29T15:40:17.736" v="12" actId="478"/>
          <ac:picMkLst>
            <pc:docMk/>
            <pc:sldMk cId="2764111087" sldId="259"/>
            <ac:picMk id="7" creationId="{E43D990C-D039-FB76-A1A9-F7181F17C5EC}"/>
          </ac:picMkLst>
        </pc:picChg>
      </pc:sldChg>
      <pc:sldChg chg="del">
        <pc:chgData name="Filip Kalmarević" userId="4351b90db070a712" providerId="LiveId" clId="{B583909E-0C83-4EF3-9985-60748C2596B9}" dt="2026-09-29T15:40:11.828" v="10" actId="47"/>
        <pc:sldMkLst>
          <pc:docMk/>
          <pc:sldMk cId="4264277499" sldId="267"/>
        </pc:sldMkLst>
      </pc:sldChg>
      <pc:sldChg chg="addSp delSp modSp mod">
        <pc:chgData name="Filip Kalmarević" userId="4351b90db070a712" providerId="LiveId" clId="{B583909E-0C83-4EF3-9985-60748C2596B9}" dt="2026-09-29T15:44:35.514" v="51" actId="14100"/>
        <pc:sldMkLst>
          <pc:docMk/>
          <pc:sldMk cId="4118304292" sldId="268"/>
        </pc:sldMkLst>
        <pc:spChg chg="add del mod">
          <ac:chgData name="Filip Kalmarević" userId="4351b90db070a712" providerId="LiveId" clId="{B583909E-0C83-4EF3-9985-60748C2596B9}" dt="2026-09-29T15:44:29.128" v="49"/>
          <ac:spMkLst>
            <pc:docMk/>
            <pc:sldMk cId="4118304292" sldId="268"/>
            <ac:spMk id="4" creationId="{16C3872E-A879-EC24-D403-52AB7C63A999}"/>
          </ac:spMkLst>
        </pc:spChg>
        <pc:picChg chg="del">
          <ac:chgData name="Filip Kalmarević" userId="4351b90db070a712" providerId="LiveId" clId="{B583909E-0C83-4EF3-9985-60748C2596B9}" dt="2026-09-29T15:40:52.284" v="20" actId="478"/>
          <ac:picMkLst>
            <pc:docMk/>
            <pc:sldMk cId="4118304292" sldId="268"/>
            <ac:picMk id="6" creationId="{226B1A58-037B-9886-BF64-EC8F3B12E522}"/>
          </ac:picMkLst>
        </pc:picChg>
        <pc:picChg chg="add mod ord">
          <ac:chgData name="Filip Kalmarević" userId="4351b90db070a712" providerId="LiveId" clId="{B583909E-0C83-4EF3-9985-60748C2596B9}" dt="2026-09-29T15:44:35.514" v="51" actId="14100"/>
          <ac:picMkLst>
            <pc:docMk/>
            <pc:sldMk cId="4118304292" sldId="268"/>
            <ac:picMk id="7" creationId="{8F3FD59A-6C3E-8FB6-DAFD-0197D8D701E6}"/>
          </ac:picMkLst>
        </pc:picChg>
      </pc:sldChg>
      <pc:sldChg chg="del">
        <pc:chgData name="Filip Kalmarević" userId="4351b90db070a712" providerId="LiveId" clId="{B583909E-0C83-4EF3-9985-60748C2596B9}" dt="2026-09-29T15:40:55.488" v="21" actId="47"/>
        <pc:sldMkLst>
          <pc:docMk/>
          <pc:sldMk cId="1719196182" sldId="270"/>
        </pc:sldMkLst>
      </pc:sldChg>
      <pc:sldChg chg="del">
        <pc:chgData name="Filip Kalmarević" userId="4351b90db070a712" providerId="LiveId" clId="{B583909E-0C83-4EF3-9985-60748C2596B9}" dt="2026-09-29T15:40:41.337" v="19" actId="47"/>
        <pc:sldMkLst>
          <pc:docMk/>
          <pc:sldMk cId="1402398998" sldId="271"/>
        </pc:sldMkLst>
      </pc:sldChg>
      <pc:sldChg chg="addSp delSp modSp mod">
        <pc:chgData name="Filip Kalmarević" userId="4351b90db070a712" providerId="LiveId" clId="{B583909E-0C83-4EF3-9985-60748C2596B9}" dt="2026-09-29T15:44:59.428" v="59" actId="14100"/>
        <pc:sldMkLst>
          <pc:docMk/>
          <pc:sldMk cId="176942615" sldId="272"/>
        </pc:sldMkLst>
        <pc:spChg chg="add del mod">
          <ac:chgData name="Filip Kalmarević" userId="4351b90db070a712" providerId="LiveId" clId="{B583909E-0C83-4EF3-9985-60748C2596B9}" dt="2026-09-29T15:44:51.930" v="57"/>
          <ac:spMkLst>
            <pc:docMk/>
            <pc:sldMk cId="176942615" sldId="272"/>
            <ac:spMk id="4" creationId="{228B6474-EEF0-70C3-87EC-ABDAA2076955}"/>
          </ac:spMkLst>
        </pc:spChg>
        <pc:picChg chg="add mod ord">
          <ac:chgData name="Filip Kalmarević" userId="4351b90db070a712" providerId="LiveId" clId="{B583909E-0C83-4EF3-9985-60748C2596B9}" dt="2026-09-29T15:44:59.428" v="59" actId="14100"/>
          <ac:picMkLst>
            <pc:docMk/>
            <pc:sldMk cId="176942615" sldId="272"/>
            <ac:picMk id="6" creationId="{A3206789-CD89-54EE-D974-F61A14FEBE33}"/>
          </ac:picMkLst>
        </pc:picChg>
        <pc:picChg chg="del">
          <ac:chgData name="Filip Kalmarević" userId="4351b90db070a712" providerId="LiveId" clId="{B583909E-0C83-4EF3-9985-60748C2596B9}" dt="2026-09-29T15:40:58.015" v="22" actId="478"/>
          <ac:picMkLst>
            <pc:docMk/>
            <pc:sldMk cId="176942615" sldId="272"/>
            <ac:picMk id="7" creationId="{B5D32A10-CB74-EDFF-9E06-4C0D0B267876}"/>
          </ac:picMkLst>
        </pc:picChg>
      </pc:sldChg>
      <pc:sldChg chg="addSp delSp modSp del mod">
        <pc:chgData name="Filip Kalmarević" userId="4351b90db070a712" providerId="LiveId" clId="{B583909E-0C83-4EF3-9985-60748C2596B9}" dt="2026-09-30T07:36:40.143" v="139" actId="47"/>
        <pc:sldMkLst>
          <pc:docMk/>
          <pc:sldMk cId="693602618" sldId="273"/>
        </pc:sldMkLst>
        <pc:spChg chg="add del mod">
          <ac:chgData name="Filip Kalmarević" userId="4351b90db070a712" providerId="LiveId" clId="{B583909E-0C83-4EF3-9985-60748C2596B9}" dt="2026-09-29T15:45:07.169" v="61"/>
          <ac:spMkLst>
            <pc:docMk/>
            <pc:sldMk cId="693602618" sldId="273"/>
            <ac:spMk id="4" creationId="{E068ECB8-554D-3BC2-7DF7-A2D61CD46576}"/>
          </ac:spMkLst>
        </pc:spChg>
        <pc:spChg chg="add del mod">
          <ac:chgData name="Filip Kalmarević" userId="4351b90db070a712" providerId="LiveId" clId="{B583909E-0C83-4EF3-9985-60748C2596B9}" dt="2026-09-29T16:00:11.577" v="66"/>
          <ac:spMkLst>
            <pc:docMk/>
            <pc:sldMk cId="693602618" sldId="273"/>
            <ac:spMk id="9" creationId="{90C65526-FEC8-3538-7E43-005EE0F18525}"/>
          </ac:spMkLst>
        </pc:spChg>
        <pc:picChg chg="add del mod ord">
          <ac:chgData name="Filip Kalmarević" userId="4351b90db070a712" providerId="LiveId" clId="{B583909E-0C83-4EF3-9985-60748C2596B9}" dt="2026-09-29T15:58:27.904" v="64" actId="478"/>
          <ac:picMkLst>
            <pc:docMk/>
            <pc:sldMk cId="693602618" sldId="273"/>
            <ac:picMk id="6" creationId="{8000CB54-FB79-2C10-6B30-738E61540D24}"/>
          </ac:picMkLst>
        </pc:picChg>
        <pc:picChg chg="del">
          <ac:chgData name="Filip Kalmarević" userId="4351b90db070a712" providerId="LiveId" clId="{B583909E-0C83-4EF3-9985-60748C2596B9}" dt="2026-09-29T15:41:00.375" v="23" actId="478"/>
          <ac:picMkLst>
            <pc:docMk/>
            <pc:sldMk cId="693602618" sldId="273"/>
            <ac:picMk id="7" creationId="{E415D5AF-4F61-9ED5-4709-344258F622E6}"/>
          </ac:picMkLst>
        </pc:picChg>
        <pc:picChg chg="add mod ord">
          <ac:chgData name="Filip Kalmarević" userId="4351b90db070a712" providerId="LiveId" clId="{B583909E-0C83-4EF3-9985-60748C2596B9}" dt="2026-09-29T16:00:18.309" v="68" actId="14100"/>
          <ac:picMkLst>
            <pc:docMk/>
            <pc:sldMk cId="693602618" sldId="273"/>
            <ac:picMk id="11" creationId="{10D52426-B2E5-C537-5C56-09DCE82E556C}"/>
          </ac:picMkLst>
        </pc:picChg>
      </pc:sldChg>
      <pc:sldChg chg="addSp delSp modSp del mod">
        <pc:chgData name="Filip Kalmarević" userId="4351b90db070a712" providerId="LiveId" clId="{B583909E-0C83-4EF3-9985-60748C2596B9}" dt="2026-09-30T07:36:41.334" v="140" actId="47"/>
        <pc:sldMkLst>
          <pc:docMk/>
          <pc:sldMk cId="140165821" sldId="274"/>
        </pc:sldMkLst>
        <pc:spChg chg="add del mod">
          <ac:chgData name="Filip Kalmarević" userId="4351b90db070a712" providerId="LiveId" clId="{B583909E-0C83-4EF3-9985-60748C2596B9}" dt="2026-09-29T16:00:32.444" v="74"/>
          <ac:spMkLst>
            <pc:docMk/>
            <pc:sldMk cId="140165821" sldId="274"/>
            <ac:spMk id="4" creationId="{5462CCEF-7D95-5422-F72F-55E8BC41F6F5}"/>
          </ac:spMkLst>
        </pc:spChg>
        <pc:spChg chg="add del mod">
          <ac:chgData name="Filip Kalmarević" userId="4351b90db070a712" providerId="LiveId" clId="{B583909E-0C83-4EF3-9985-60748C2596B9}" dt="2026-09-29T16:04:39.968" v="87"/>
          <ac:spMkLst>
            <pc:docMk/>
            <pc:sldMk cId="140165821" sldId="274"/>
            <ac:spMk id="9" creationId="{67C384D8-B4B6-8D89-59A1-4EC8FAF7C4FF}"/>
          </ac:spMkLst>
        </pc:spChg>
        <pc:picChg chg="add del mod ord">
          <ac:chgData name="Filip Kalmarević" userId="4351b90db070a712" providerId="LiveId" clId="{B583909E-0C83-4EF3-9985-60748C2596B9}" dt="2026-09-29T16:03:24.420" v="85" actId="478"/>
          <ac:picMkLst>
            <pc:docMk/>
            <pc:sldMk cId="140165821" sldId="274"/>
            <ac:picMk id="6" creationId="{AA3985A5-E5DF-5F4A-91BB-6881987E2F69}"/>
          </ac:picMkLst>
        </pc:picChg>
        <pc:picChg chg="del">
          <ac:chgData name="Filip Kalmarević" userId="4351b90db070a712" providerId="LiveId" clId="{B583909E-0C83-4EF3-9985-60748C2596B9}" dt="2026-09-29T15:41:05.703" v="24" actId="478"/>
          <ac:picMkLst>
            <pc:docMk/>
            <pc:sldMk cId="140165821" sldId="274"/>
            <ac:picMk id="7" creationId="{4A15DE63-A629-AFA2-CDC2-0FA31715DC85}"/>
          </ac:picMkLst>
        </pc:picChg>
        <pc:picChg chg="add mod ord">
          <ac:chgData name="Filip Kalmarević" userId="4351b90db070a712" providerId="LiveId" clId="{B583909E-0C83-4EF3-9985-60748C2596B9}" dt="2026-09-29T16:04:49.421" v="89" actId="14100"/>
          <ac:picMkLst>
            <pc:docMk/>
            <pc:sldMk cId="140165821" sldId="274"/>
            <ac:picMk id="11" creationId="{4430F7D2-7A7B-214D-B0DB-B89AC089B8F6}"/>
          </ac:picMkLst>
        </pc:picChg>
      </pc:sldChg>
      <pc:sldChg chg="addSp delSp modSp mod">
        <pc:chgData name="Filip Kalmarević" userId="4351b90db070a712" providerId="LiveId" clId="{B583909E-0C83-4EF3-9985-60748C2596B9}" dt="2026-09-29T16:00:51.070" v="80" actId="14100"/>
        <pc:sldMkLst>
          <pc:docMk/>
          <pc:sldMk cId="926087458" sldId="275"/>
        </pc:sldMkLst>
        <pc:spChg chg="add del mod">
          <ac:chgData name="Filip Kalmarević" userId="4351b90db070a712" providerId="LiveId" clId="{B583909E-0C83-4EF3-9985-60748C2596B9}" dt="2026-09-29T16:00:41.519" v="78"/>
          <ac:spMkLst>
            <pc:docMk/>
            <pc:sldMk cId="926087458" sldId="275"/>
            <ac:spMk id="4" creationId="{7F1C6405-D1AE-A60D-5381-8EF7E1BF8513}"/>
          </ac:spMkLst>
        </pc:spChg>
        <pc:picChg chg="add mod ord">
          <ac:chgData name="Filip Kalmarević" userId="4351b90db070a712" providerId="LiveId" clId="{B583909E-0C83-4EF3-9985-60748C2596B9}" dt="2026-09-29T16:00:51.070" v="80" actId="14100"/>
          <ac:picMkLst>
            <pc:docMk/>
            <pc:sldMk cId="926087458" sldId="275"/>
            <ac:picMk id="6" creationId="{36EEEB45-8161-41E8-F7D5-147A2EF3436B}"/>
          </ac:picMkLst>
        </pc:picChg>
        <pc:picChg chg="del">
          <ac:chgData name="Filip Kalmarević" userId="4351b90db070a712" providerId="LiveId" clId="{B583909E-0C83-4EF3-9985-60748C2596B9}" dt="2026-09-29T15:41:08.833" v="25" actId="478"/>
          <ac:picMkLst>
            <pc:docMk/>
            <pc:sldMk cId="926087458" sldId="275"/>
            <ac:picMk id="7" creationId="{62E69578-98A9-0DED-F360-1D06F5DBE32F}"/>
          </ac:picMkLst>
        </pc:picChg>
      </pc:sldChg>
      <pc:sldChg chg="addSp delSp modSp mod">
        <pc:chgData name="Filip Kalmarević" userId="4351b90db070a712" providerId="LiveId" clId="{B583909E-0C83-4EF3-9985-60748C2596B9}" dt="2026-09-29T16:11:54.380" v="93" actId="14100"/>
        <pc:sldMkLst>
          <pc:docMk/>
          <pc:sldMk cId="430740363" sldId="276"/>
        </pc:sldMkLst>
        <pc:spChg chg="add del mod">
          <ac:chgData name="Filip Kalmarević" userId="4351b90db070a712" providerId="LiveId" clId="{B583909E-0C83-4EF3-9985-60748C2596B9}" dt="2026-09-29T16:11:49.599" v="91"/>
          <ac:spMkLst>
            <pc:docMk/>
            <pc:sldMk cId="430740363" sldId="276"/>
            <ac:spMk id="4" creationId="{AD0C5441-D01B-C317-3666-386FDF22E3E6}"/>
          </ac:spMkLst>
        </pc:spChg>
        <pc:picChg chg="add mod ord">
          <ac:chgData name="Filip Kalmarević" userId="4351b90db070a712" providerId="LiveId" clId="{B583909E-0C83-4EF3-9985-60748C2596B9}" dt="2026-09-29T16:11:54.380" v="93" actId="14100"/>
          <ac:picMkLst>
            <pc:docMk/>
            <pc:sldMk cId="430740363" sldId="276"/>
            <ac:picMk id="6" creationId="{7A0A63C3-5CDD-E387-0046-90EC0107ACF3}"/>
          </ac:picMkLst>
        </pc:picChg>
        <pc:picChg chg="del">
          <ac:chgData name="Filip Kalmarević" userId="4351b90db070a712" providerId="LiveId" clId="{B583909E-0C83-4EF3-9985-60748C2596B9}" dt="2026-09-29T15:41:11.173" v="26" actId="478"/>
          <ac:picMkLst>
            <pc:docMk/>
            <pc:sldMk cId="430740363" sldId="276"/>
            <ac:picMk id="7" creationId="{E16ABEC5-3E4D-716D-2C9A-922549E4B794}"/>
          </ac:picMkLst>
        </pc:picChg>
      </pc:sldChg>
      <pc:sldChg chg="addSp delSp modSp mod">
        <pc:chgData name="Filip Kalmarević" userId="4351b90db070a712" providerId="LiveId" clId="{B583909E-0C83-4EF3-9985-60748C2596B9}" dt="2026-09-29T19:58:41.845" v="132" actId="14100"/>
        <pc:sldMkLst>
          <pc:docMk/>
          <pc:sldMk cId="897539863" sldId="277"/>
        </pc:sldMkLst>
        <pc:spChg chg="add del mod">
          <ac:chgData name="Filip Kalmarević" userId="4351b90db070a712" providerId="LiveId" clId="{B583909E-0C83-4EF3-9985-60748C2596B9}" dt="2026-09-29T19:58:29.695" v="129"/>
          <ac:spMkLst>
            <pc:docMk/>
            <pc:sldMk cId="897539863" sldId="277"/>
            <ac:spMk id="4" creationId="{0EAEB744-A4DE-2D07-D767-A3069E005C21}"/>
          </ac:spMkLst>
        </pc:spChg>
        <pc:spChg chg="add del mod">
          <ac:chgData name="Filip Kalmarević" userId="4351b90db070a712" providerId="LiveId" clId="{B583909E-0C83-4EF3-9985-60748C2596B9}" dt="2026-09-29T16:11:58.893" v="95"/>
          <ac:spMkLst>
            <pc:docMk/>
            <pc:sldMk cId="897539863" sldId="277"/>
            <ac:spMk id="4" creationId="{574A7849-A0E4-FE70-3727-C4A884454808}"/>
          </ac:spMkLst>
        </pc:spChg>
        <pc:picChg chg="add mod ord">
          <ac:chgData name="Filip Kalmarević" userId="4351b90db070a712" providerId="LiveId" clId="{B583909E-0C83-4EF3-9985-60748C2596B9}" dt="2026-09-29T19:58:41.845" v="132" actId="14100"/>
          <ac:picMkLst>
            <pc:docMk/>
            <pc:sldMk cId="897539863" sldId="277"/>
            <ac:picMk id="6" creationId="{1504D95F-E7A9-5E43-147A-350D4B5BDD6F}"/>
          </ac:picMkLst>
        </pc:picChg>
        <pc:picChg chg="del">
          <ac:chgData name="Filip Kalmarević" userId="4351b90db070a712" providerId="LiveId" clId="{B583909E-0C83-4EF3-9985-60748C2596B9}" dt="2026-09-29T15:41:14.210" v="27" actId="478"/>
          <ac:picMkLst>
            <pc:docMk/>
            <pc:sldMk cId="897539863" sldId="277"/>
            <ac:picMk id="6" creationId="{8D986713-4BB2-F4A3-7E86-FDD5F27C08D4}"/>
          </ac:picMkLst>
        </pc:picChg>
        <pc:picChg chg="add del mod ord">
          <ac:chgData name="Filip Kalmarević" userId="4351b90db070a712" providerId="LiveId" clId="{B583909E-0C83-4EF3-9985-60748C2596B9}" dt="2026-09-29T19:58:26.436" v="127" actId="478"/>
          <ac:picMkLst>
            <pc:docMk/>
            <pc:sldMk cId="897539863" sldId="277"/>
            <ac:picMk id="7" creationId="{AA7AD54D-F97C-84AB-DC95-644713D34F1D}"/>
          </ac:picMkLst>
        </pc:picChg>
      </pc:sldChg>
      <pc:sldChg chg="addSp delSp modSp mod">
        <pc:chgData name="Filip Kalmarević" userId="4351b90db070a712" providerId="LiveId" clId="{B583909E-0C83-4EF3-9985-60748C2596B9}" dt="2026-09-30T07:44:57.110" v="147" actId="14100"/>
        <pc:sldMkLst>
          <pc:docMk/>
          <pc:sldMk cId="3570506458" sldId="278"/>
        </pc:sldMkLst>
        <pc:spChg chg="add del mod">
          <ac:chgData name="Filip Kalmarević" userId="4351b90db070a712" providerId="LiveId" clId="{B583909E-0C83-4EF3-9985-60748C2596B9}" dt="2026-09-29T19:30:59.521" v="124"/>
          <ac:spMkLst>
            <pc:docMk/>
            <pc:sldMk cId="3570506458" sldId="278"/>
            <ac:spMk id="4" creationId="{143DE6A3-646D-E416-C9C2-B5A094EECDEF}"/>
          </ac:spMkLst>
        </pc:spChg>
        <pc:spChg chg="add del mod">
          <ac:chgData name="Filip Kalmarević" userId="4351b90db070a712" providerId="LiveId" clId="{B583909E-0C83-4EF3-9985-60748C2596B9}" dt="2026-09-29T20:11:51.837" v="135"/>
          <ac:spMkLst>
            <pc:docMk/>
            <pc:sldMk cId="3570506458" sldId="278"/>
            <ac:spMk id="4" creationId="{294FB412-5C37-CEA2-86C9-656B5E7F397F}"/>
          </ac:spMkLst>
        </pc:spChg>
        <pc:spChg chg="add del mod">
          <ac:chgData name="Filip Kalmarević" userId="4351b90db070a712" providerId="LiveId" clId="{B583909E-0C83-4EF3-9985-60748C2596B9}" dt="2026-09-30T07:44:49.039" v="145"/>
          <ac:spMkLst>
            <pc:docMk/>
            <pc:sldMk cId="3570506458" sldId="278"/>
            <ac:spMk id="4" creationId="{46D5E1E7-1CCC-2D3C-F3C3-3718178190DB}"/>
          </ac:spMkLst>
        </pc:spChg>
        <pc:picChg chg="del">
          <ac:chgData name="Filip Kalmarević" userId="4351b90db070a712" providerId="LiveId" clId="{B583909E-0C83-4EF3-9985-60748C2596B9}" dt="2026-09-29T15:41:19.327" v="28" actId="478"/>
          <ac:picMkLst>
            <pc:docMk/>
            <pc:sldMk cId="3570506458" sldId="278"/>
            <ac:picMk id="6" creationId="{073C2F59-4C1B-1ADB-F662-1E6C091889CB}"/>
          </ac:picMkLst>
        </pc:picChg>
        <pc:picChg chg="add del mod ord">
          <ac:chgData name="Filip Kalmarević" userId="4351b90db070a712" providerId="LiveId" clId="{B583909E-0C83-4EF3-9985-60748C2596B9}" dt="2026-09-30T07:44:44.986" v="143" actId="478"/>
          <ac:picMkLst>
            <pc:docMk/>
            <pc:sldMk cId="3570506458" sldId="278"/>
            <ac:picMk id="6" creationId="{93AB7FDE-7236-172B-162C-E7BE812E2742}"/>
          </ac:picMkLst>
        </pc:picChg>
        <pc:picChg chg="add mod ord">
          <ac:chgData name="Filip Kalmarević" userId="4351b90db070a712" providerId="LiveId" clId="{B583909E-0C83-4EF3-9985-60748C2596B9}" dt="2026-09-30T07:44:57.110" v="147" actId="14100"/>
          <ac:picMkLst>
            <pc:docMk/>
            <pc:sldMk cId="3570506458" sldId="278"/>
            <ac:picMk id="7" creationId="{1E4401C7-FCB2-1098-2374-6C16A98EDD89}"/>
          </ac:picMkLst>
        </pc:picChg>
        <pc:picChg chg="add del mod ord">
          <ac:chgData name="Filip Kalmarević" userId="4351b90db070a712" providerId="LiveId" clId="{B583909E-0C83-4EF3-9985-60748C2596B9}" dt="2026-09-29T20:11:49.659" v="133" actId="478"/>
          <ac:picMkLst>
            <pc:docMk/>
            <pc:sldMk cId="3570506458" sldId="278"/>
            <ac:picMk id="7" creationId="{244ED9F7-9F01-5461-7FFA-FF8CD68F3EAB}"/>
          </ac:picMkLst>
        </pc:picChg>
      </pc:sldChg>
      <pc:sldChg chg="addSp delSp modSp mod">
        <pc:chgData name="Filip Kalmarević" userId="4351b90db070a712" providerId="LiveId" clId="{B583909E-0C83-4EF3-9985-60748C2596B9}" dt="2026-09-29T16:12:23.029" v="103" actId="14100"/>
        <pc:sldMkLst>
          <pc:docMk/>
          <pc:sldMk cId="931280423" sldId="279"/>
        </pc:sldMkLst>
        <pc:spChg chg="add del mod">
          <ac:chgData name="Filip Kalmarević" userId="4351b90db070a712" providerId="LiveId" clId="{B583909E-0C83-4EF3-9985-60748C2596B9}" dt="2026-09-29T16:12:12.119" v="100"/>
          <ac:spMkLst>
            <pc:docMk/>
            <pc:sldMk cId="931280423" sldId="279"/>
            <ac:spMk id="4" creationId="{343284A3-04AC-4612-15A6-81D38061040C}"/>
          </ac:spMkLst>
        </pc:spChg>
        <pc:picChg chg="add mod ord">
          <ac:chgData name="Filip Kalmarević" userId="4351b90db070a712" providerId="LiveId" clId="{B583909E-0C83-4EF3-9985-60748C2596B9}" dt="2026-09-29T16:12:23.029" v="103" actId="14100"/>
          <ac:picMkLst>
            <pc:docMk/>
            <pc:sldMk cId="931280423" sldId="279"/>
            <ac:picMk id="6" creationId="{CA65BBF5-F223-75AA-C443-6312585AC839}"/>
          </ac:picMkLst>
        </pc:picChg>
        <pc:picChg chg="del">
          <ac:chgData name="Filip Kalmarević" userId="4351b90db070a712" providerId="LiveId" clId="{B583909E-0C83-4EF3-9985-60748C2596B9}" dt="2026-09-29T15:41:22.022" v="29" actId="478"/>
          <ac:picMkLst>
            <pc:docMk/>
            <pc:sldMk cId="931280423" sldId="279"/>
            <ac:picMk id="7" creationId="{F5651910-B46B-03E1-5231-E49160715ECB}"/>
          </ac:picMkLst>
        </pc:picChg>
      </pc:sldChg>
      <pc:sldChg chg="addSp delSp modSp del mod">
        <pc:chgData name="Filip Kalmarević" userId="4351b90db070a712" providerId="LiveId" clId="{B583909E-0C83-4EF3-9985-60748C2596B9}" dt="2026-09-30T07:36:46.774" v="142" actId="47"/>
        <pc:sldMkLst>
          <pc:docMk/>
          <pc:sldMk cId="1697845354" sldId="280"/>
        </pc:sldMkLst>
        <pc:spChg chg="add del mod">
          <ac:chgData name="Filip Kalmarević" userId="4351b90db070a712" providerId="LiveId" clId="{B583909E-0C83-4EF3-9985-60748C2596B9}" dt="2026-09-29T16:12:25.822" v="105"/>
          <ac:spMkLst>
            <pc:docMk/>
            <pc:sldMk cId="1697845354" sldId="280"/>
            <ac:spMk id="4" creationId="{CA0E0E96-5F47-A1B1-CA84-A554B2129AF8}"/>
          </ac:spMkLst>
        </pc:spChg>
        <pc:spChg chg="add del mod">
          <ac:chgData name="Filip Kalmarević" userId="4351b90db070a712" providerId="LiveId" clId="{B583909E-0C83-4EF3-9985-60748C2596B9}" dt="2026-09-29T16:20:35.550" v="116"/>
          <ac:spMkLst>
            <pc:docMk/>
            <pc:sldMk cId="1697845354" sldId="280"/>
            <ac:spMk id="9" creationId="{B7BBF872-19BB-2375-98B5-D2C786D25B9E}"/>
          </ac:spMkLst>
        </pc:spChg>
        <pc:picChg chg="add del mod ord">
          <ac:chgData name="Filip Kalmarević" userId="4351b90db070a712" providerId="LiveId" clId="{B583909E-0C83-4EF3-9985-60748C2596B9}" dt="2026-09-29T16:20:32.403" v="114" actId="478"/>
          <ac:picMkLst>
            <pc:docMk/>
            <pc:sldMk cId="1697845354" sldId="280"/>
            <ac:picMk id="6" creationId="{49C167C2-363B-1650-22BD-8358CD1C223E}"/>
          </ac:picMkLst>
        </pc:picChg>
        <pc:picChg chg="del">
          <ac:chgData name="Filip Kalmarević" userId="4351b90db070a712" providerId="LiveId" clId="{B583909E-0C83-4EF3-9985-60748C2596B9}" dt="2026-09-29T15:41:27.904" v="30" actId="478"/>
          <ac:picMkLst>
            <pc:docMk/>
            <pc:sldMk cId="1697845354" sldId="280"/>
            <ac:picMk id="7" creationId="{50F2DF40-EE76-41DF-0A87-EC1836DB6FE7}"/>
          </ac:picMkLst>
        </pc:picChg>
        <pc:picChg chg="add mod ord">
          <ac:chgData name="Filip Kalmarević" userId="4351b90db070a712" providerId="LiveId" clId="{B583909E-0C83-4EF3-9985-60748C2596B9}" dt="2026-09-29T16:20:41.478" v="118" actId="14100"/>
          <ac:picMkLst>
            <pc:docMk/>
            <pc:sldMk cId="1697845354" sldId="280"/>
            <ac:picMk id="11" creationId="{143693DC-CF7F-C9F3-4DFC-5E571E37DEB0}"/>
          </ac:picMkLst>
        </pc:picChg>
      </pc:sldChg>
      <pc:sldChg chg="addSp delSp modSp del mod">
        <pc:chgData name="Filip Kalmarević" userId="4351b90db070a712" providerId="LiveId" clId="{B583909E-0C83-4EF3-9985-60748C2596B9}" dt="2026-09-29T16:12:42.018" v="112" actId="47"/>
        <pc:sldMkLst>
          <pc:docMk/>
          <pc:sldMk cId="1873832919" sldId="281"/>
        </pc:sldMkLst>
        <pc:spChg chg="add mod">
          <ac:chgData name="Filip Kalmarević" userId="4351b90db070a712" providerId="LiveId" clId="{B583909E-0C83-4EF3-9985-60748C2596B9}" dt="2026-09-29T15:41:32.732" v="31" actId="478"/>
          <ac:spMkLst>
            <pc:docMk/>
            <pc:sldMk cId="1873832919" sldId="281"/>
            <ac:spMk id="4" creationId="{D127DB31-0A99-999B-BCC8-247C3FB43A90}"/>
          </ac:spMkLst>
        </pc:spChg>
        <pc:picChg chg="del">
          <ac:chgData name="Filip Kalmarević" userId="4351b90db070a712" providerId="LiveId" clId="{B583909E-0C83-4EF3-9985-60748C2596B9}" dt="2026-09-29T15:41:32.732" v="31" actId="478"/>
          <ac:picMkLst>
            <pc:docMk/>
            <pc:sldMk cId="1873832919" sldId="281"/>
            <ac:picMk id="7" creationId="{04D33C02-A436-0ABC-AA2D-B248B88A9AF0}"/>
          </ac:picMkLst>
        </pc:picChg>
      </pc:sldChg>
      <pc:sldChg chg="del">
        <pc:chgData name="Filip Kalmarević" userId="4351b90db070a712" providerId="LiveId" clId="{B583909E-0C83-4EF3-9985-60748C2596B9}" dt="2026-09-29T15:40:40.676" v="18" actId="47"/>
        <pc:sldMkLst>
          <pc:docMk/>
          <pc:sldMk cId="2515782800" sldId="282"/>
        </pc:sldMkLst>
      </pc:sldChg>
      <pc:sldChg chg="del">
        <pc:chgData name="Filip Kalmarević" userId="4351b90db070a712" providerId="LiveId" clId="{B583909E-0C83-4EF3-9985-60748C2596B9}" dt="2026-09-29T15:40:37.163" v="13" actId="47"/>
        <pc:sldMkLst>
          <pc:docMk/>
          <pc:sldMk cId="2794635196" sldId="283"/>
        </pc:sldMkLst>
      </pc:sldChg>
      <pc:sldChg chg="del">
        <pc:chgData name="Filip Kalmarević" userId="4351b90db070a712" providerId="LiveId" clId="{B583909E-0C83-4EF3-9985-60748C2596B9}" dt="2026-09-29T15:40:39.259" v="16" actId="47"/>
        <pc:sldMkLst>
          <pc:docMk/>
          <pc:sldMk cId="2626793310" sldId="284"/>
        </pc:sldMkLst>
      </pc:sldChg>
      <pc:sldChg chg="del">
        <pc:chgData name="Filip Kalmarević" userId="4351b90db070a712" providerId="LiveId" clId="{B583909E-0C83-4EF3-9985-60748C2596B9}" dt="2026-09-29T15:40:38.804" v="15" actId="47"/>
        <pc:sldMkLst>
          <pc:docMk/>
          <pc:sldMk cId="384679296" sldId="285"/>
        </pc:sldMkLst>
      </pc:sldChg>
      <pc:sldChg chg="addSp delSp modSp new del mod">
        <pc:chgData name="Filip Kalmarević" userId="4351b90db070a712" providerId="LiveId" clId="{B583909E-0C83-4EF3-9985-60748C2596B9}" dt="2026-09-30T07:36:38.443" v="138" actId="47"/>
        <pc:sldMkLst>
          <pc:docMk/>
          <pc:sldMk cId="669267444" sldId="286"/>
        </pc:sldMkLst>
        <pc:spChg chg="del">
          <ac:chgData name="Filip Kalmarević" userId="4351b90db070a712" providerId="LiveId" clId="{B583909E-0C83-4EF3-9985-60748C2596B9}" dt="2026-09-29T15:44:39.706" v="53"/>
          <ac:spMkLst>
            <pc:docMk/>
            <pc:sldMk cId="669267444" sldId="286"/>
            <ac:spMk id="3" creationId="{DDF6249F-9AFE-E68F-6980-87B32604E09E}"/>
          </ac:spMkLst>
        </pc:spChg>
        <pc:picChg chg="add mod ord">
          <ac:chgData name="Filip Kalmarević" userId="4351b90db070a712" providerId="LiveId" clId="{B583909E-0C83-4EF3-9985-60748C2596B9}" dt="2026-09-29T15:44:46.663" v="55" actId="14100"/>
          <ac:picMkLst>
            <pc:docMk/>
            <pc:sldMk cId="669267444" sldId="286"/>
            <ac:picMk id="5" creationId="{91AD5DB9-9E98-C1CB-6383-F8825F22577D}"/>
          </ac:picMkLst>
        </pc:picChg>
      </pc:sldChg>
      <pc:sldChg chg="addSp delSp modSp new mod">
        <pc:chgData name="Filip Kalmarević" userId="4351b90db070a712" providerId="LiveId" clId="{B583909E-0C83-4EF3-9985-60748C2596B9}" dt="2026-09-29T16:00:29.749" v="72" actId="14100"/>
        <pc:sldMkLst>
          <pc:docMk/>
          <pc:sldMk cId="1461085888" sldId="287"/>
        </pc:sldMkLst>
        <pc:spChg chg="del">
          <ac:chgData name="Filip Kalmarević" userId="4351b90db070a712" providerId="LiveId" clId="{B583909E-0C83-4EF3-9985-60748C2596B9}" dt="2026-09-29T16:00:23.676" v="70"/>
          <ac:spMkLst>
            <pc:docMk/>
            <pc:sldMk cId="1461085888" sldId="287"/>
            <ac:spMk id="3" creationId="{860EF8AB-20E9-D5EB-51D1-BC9200DB4B63}"/>
          </ac:spMkLst>
        </pc:spChg>
        <pc:picChg chg="add mod ord">
          <ac:chgData name="Filip Kalmarević" userId="4351b90db070a712" providerId="LiveId" clId="{B583909E-0C83-4EF3-9985-60748C2596B9}" dt="2026-09-29T16:00:29.749" v="72" actId="14100"/>
          <ac:picMkLst>
            <pc:docMk/>
            <pc:sldMk cId="1461085888" sldId="287"/>
            <ac:picMk id="5" creationId="{02F0CB2E-A14C-1868-2C77-8685579F1C63}"/>
          </ac:picMkLst>
        </pc:picChg>
      </pc:sldChg>
      <pc:sldChg chg="addSp delSp modSp new del mod ord">
        <pc:chgData name="Filip Kalmarević" userId="4351b90db070a712" providerId="LiveId" clId="{B583909E-0C83-4EF3-9985-60748C2596B9}" dt="2026-09-30T07:36:42.387" v="141" actId="47"/>
        <pc:sldMkLst>
          <pc:docMk/>
          <pc:sldMk cId="2288725524" sldId="288"/>
        </pc:sldMkLst>
        <pc:spChg chg="del">
          <ac:chgData name="Filip Kalmarević" userId="4351b90db070a712" providerId="LiveId" clId="{B583909E-0C83-4EF3-9985-60748C2596B9}" dt="2026-09-29T16:00:55.835" v="82"/>
          <ac:spMkLst>
            <pc:docMk/>
            <pc:sldMk cId="2288725524" sldId="288"/>
            <ac:spMk id="3" creationId="{1FE9CFD6-FB24-6D28-C1AA-E8DFCE1B8204}"/>
          </ac:spMkLst>
        </pc:spChg>
        <pc:picChg chg="add mod ord">
          <ac:chgData name="Filip Kalmarević" userId="4351b90db070a712" providerId="LiveId" clId="{B583909E-0C83-4EF3-9985-60748C2596B9}" dt="2026-09-29T16:01:00.412" v="84" actId="14100"/>
          <ac:picMkLst>
            <pc:docMk/>
            <pc:sldMk cId="2288725524" sldId="288"/>
            <ac:picMk id="5" creationId="{D0AFABA9-16E3-AD85-7F54-450E06F7B621}"/>
          </ac:picMkLst>
        </pc:picChg>
      </pc:sldChg>
      <pc:sldChg chg="addSp delSp modSp new mod">
        <pc:chgData name="Filip Kalmarević" userId="4351b90db070a712" providerId="LiveId" clId="{B583909E-0C83-4EF3-9985-60748C2596B9}" dt="2026-09-29T19:30:55.866" v="122" actId="14100"/>
        <pc:sldMkLst>
          <pc:docMk/>
          <pc:sldMk cId="3888212479" sldId="289"/>
        </pc:sldMkLst>
        <pc:spChg chg="del">
          <ac:chgData name="Filip Kalmarević" userId="4351b90db070a712" providerId="LiveId" clId="{B583909E-0C83-4EF3-9985-60748C2596B9}" dt="2026-09-29T19:30:49.731" v="120"/>
          <ac:spMkLst>
            <pc:docMk/>
            <pc:sldMk cId="3888212479" sldId="289"/>
            <ac:spMk id="3" creationId="{E70801EC-566C-C312-F112-5DF72E3A69F4}"/>
          </ac:spMkLst>
        </pc:spChg>
        <pc:picChg chg="add mod ord">
          <ac:chgData name="Filip Kalmarević" userId="4351b90db070a712" providerId="LiveId" clId="{B583909E-0C83-4EF3-9985-60748C2596B9}" dt="2026-09-29T19:30:55.866" v="122" actId="14100"/>
          <ac:picMkLst>
            <pc:docMk/>
            <pc:sldMk cId="3888212479" sldId="289"/>
            <ac:picMk id="5" creationId="{1FB62ECC-3FED-AA9E-448B-BE84C373453C}"/>
          </ac:picMkLst>
        </pc:picChg>
      </pc:sldChg>
      <pc:sldChg chg="addSp delSp modSp new mod">
        <pc:chgData name="Filip Kalmarević" userId="4351b90db070a712" providerId="LiveId" clId="{B583909E-0C83-4EF3-9985-60748C2596B9}" dt="2026-09-29T16:12:39.722" v="111" actId="14100"/>
        <pc:sldMkLst>
          <pc:docMk/>
          <pc:sldMk cId="513009917" sldId="290"/>
        </pc:sldMkLst>
        <pc:spChg chg="del">
          <ac:chgData name="Filip Kalmarević" userId="4351b90db070a712" providerId="LiveId" clId="{B583909E-0C83-4EF3-9985-60748C2596B9}" dt="2026-09-29T16:12:34.595" v="109"/>
          <ac:spMkLst>
            <pc:docMk/>
            <pc:sldMk cId="513009917" sldId="290"/>
            <ac:spMk id="3" creationId="{01290BFC-BFC4-D4AD-BA4D-13FB2FEDA1A6}"/>
          </ac:spMkLst>
        </pc:spChg>
        <pc:picChg chg="add mod ord">
          <ac:chgData name="Filip Kalmarević" userId="4351b90db070a712" providerId="LiveId" clId="{B583909E-0C83-4EF3-9985-60748C2596B9}" dt="2026-09-29T16:12:39.722" v="111" actId="14100"/>
          <ac:picMkLst>
            <pc:docMk/>
            <pc:sldMk cId="513009917" sldId="290"/>
            <ac:picMk id="5" creationId="{5312E9EA-85FC-0E11-A8CE-05887A49C8B2}"/>
          </ac:picMkLst>
        </pc:picChg>
      </pc:sldChg>
      <pc:sldChg chg="new del">
        <pc:chgData name="Filip Kalmarević" userId="4351b90db070a712" providerId="LiveId" clId="{B583909E-0C83-4EF3-9985-60748C2596B9}" dt="2026-09-29T15:40:40.041" v="17" actId="47"/>
        <pc:sldMkLst>
          <pc:docMk/>
          <pc:sldMk cId="1821602678" sldId="291"/>
        </pc:sldMkLst>
      </pc:sldChg>
      <pc:sldChg chg="new del">
        <pc:chgData name="Filip Kalmarević" userId="4351b90db070a712" providerId="LiveId" clId="{B583909E-0C83-4EF3-9985-60748C2596B9}" dt="2026-09-29T15:40:38.415" v="14" actId="47"/>
        <pc:sldMkLst>
          <pc:docMk/>
          <pc:sldMk cId="3508953419" sldId="292"/>
        </pc:sldMkLst>
      </pc:sldChg>
      <pc:sldChg chg="addSp delSp modSp new mod">
        <pc:chgData name="Filip Kalmarević" userId="4351b90db070a712" providerId="LiveId" clId="{B583909E-0C83-4EF3-9985-60748C2596B9}" dt="2026-09-29T15:44:17.127" v="43" actId="14100"/>
        <pc:sldMkLst>
          <pc:docMk/>
          <pc:sldMk cId="3650967048" sldId="293"/>
        </pc:sldMkLst>
        <pc:spChg chg="del">
          <ac:chgData name="Filip Kalmarević" userId="4351b90db070a712" providerId="LiveId" clId="{B583909E-0C83-4EF3-9985-60748C2596B9}" dt="2026-09-29T15:44:10.402" v="41"/>
          <ac:spMkLst>
            <pc:docMk/>
            <pc:sldMk cId="3650967048" sldId="293"/>
            <ac:spMk id="3" creationId="{8E926035-EF21-7F6B-39BC-2C2C9DB93940}"/>
          </ac:spMkLst>
        </pc:spChg>
        <pc:picChg chg="add mod ord">
          <ac:chgData name="Filip Kalmarević" userId="4351b90db070a712" providerId="LiveId" clId="{B583909E-0C83-4EF3-9985-60748C2596B9}" dt="2026-09-29T15:44:17.127" v="43" actId="14100"/>
          <ac:picMkLst>
            <pc:docMk/>
            <pc:sldMk cId="3650967048" sldId="293"/>
            <ac:picMk id="5" creationId="{FD8AF710-C13E-DF8F-F596-25C61B1C680E}"/>
          </ac:picMkLst>
        </pc:picChg>
      </pc:sldChg>
      <pc:sldChg chg="addSp delSp modSp new del mod">
        <pc:chgData name="Filip Kalmarević" userId="4351b90db070a712" providerId="LiveId" clId="{B583909E-0C83-4EF3-9985-60748C2596B9}" dt="2026-09-29T16:12:43.754" v="113" actId="47"/>
        <pc:sldMkLst>
          <pc:docMk/>
          <pc:sldMk cId="1509760582" sldId="294"/>
        </pc:sldMkLst>
        <pc:spChg chg="del">
          <ac:chgData name="Filip Kalmarević" userId="4351b90db070a712" providerId="LiveId" clId="{B583909E-0C83-4EF3-9985-60748C2596B9}" dt="2026-09-29T15:43:48.901" v="34"/>
          <ac:spMkLst>
            <pc:docMk/>
            <pc:sldMk cId="1509760582" sldId="294"/>
            <ac:spMk id="3" creationId="{19579410-CAA5-3112-E211-F1D42861D84C}"/>
          </ac:spMkLst>
        </pc:spChg>
        <pc:spChg chg="add mod">
          <ac:chgData name="Filip Kalmarević" userId="4351b90db070a712" providerId="LiveId" clId="{B583909E-0C83-4EF3-9985-60748C2596B9}" dt="2026-09-29T15:43:51.359" v="35" actId="478"/>
          <ac:spMkLst>
            <pc:docMk/>
            <pc:sldMk cId="1509760582" sldId="294"/>
            <ac:spMk id="7" creationId="{5B1EA4E6-FF66-EEDF-80D2-B0188AC3949C}"/>
          </ac:spMkLst>
        </pc:spChg>
        <pc:picChg chg="add del mod ord">
          <ac:chgData name="Filip Kalmarević" userId="4351b90db070a712" providerId="LiveId" clId="{B583909E-0C83-4EF3-9985-60748C2596B9}" dt="2026-09-29T15:43:51.359" v="35" actId="478"/>
          <ac:picMkLst>
            <pc:docMk/>
            <pc:sldMk cId="1509760582" sldId="294"/>
            <ac:picMk id="5" creationId="{71E1DAF6-8064-EBBE-30EA-E731725185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CD42B-D664-46CA-9C8B-4C0B51809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B4C73E-977B-4C8D-8150-A1DAD27A4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BEB0C-EC59-4A4D-89E1-C9B2B56B9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D6AC-5B5E-4203-AF82-6D3FE00E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5F522-0B62-4CA7-A702-AD070CBB6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8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C265D-4B8E-46F2-A269-7A6CA459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BB894-2C41-495B-98BF-7D6D8E35D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8CF2F-78FC-47A7-AFDC-B000E6EB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B03BA-524C-4856-8E24-71051BE5D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DAE05-519E-49DA-A9A6-1E55F74D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9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F012-991C-407C-A626-CBEF70A52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EA1C7-68A6-4F53-8BF9-DDDA9CFC6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37511-FD64-4CB9-A237-57EF969F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96E9A-23F4-4C2E-BBF2-193834F2A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06A38-E23E-47B7-AB29-582A3808C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7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19C2-2118-49E2-BA2B-173C1281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FAEAB-701A-4905-84D1-ABEBF5043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E12BB-2032-4539-ABE4-75BC42066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EE927-6CE9-44AE-8A6C-6DE931A03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7199A-A306-4395-ADA8-1CF257E7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B4F52-7B98-4FB3-99FA-BA381F87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9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BA24-28E9-4954-8728-E28520F5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A420D-CFFB-4A21-8C15-CC69A4ECF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F68C4-7B72-467A-ADA5-8FEEE0197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2C72A-0C4B-41B6-B6DD-A0FE077BB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4CA21-B87E-4901-89C3-1A29B8B5C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31469-8CC5-4D3F-8C9A-3B8D13551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27E15-C206-46A5-90AC-83DE0B483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D2072A-544D-4AC8-A4D4-5D6E5CEE9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7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FED2-A2FA-4A83-905E-8670622C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27BCBB-77F4-421F-8917-99200B1E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555CA-DDFB-4267-8E77-4977D05A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1D4E9-1C29-4EAC-B3C7-21DC60C38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6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CA78E-2B60-4260-89E3-11D4F7DA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71E3AD-3909-447C-A5EA-3E15BC0E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A7CC3E-A033-4E1E-8F2F-BDECA52CA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1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D9D3-2C14-4412-9ECD-C7110165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EC022-97FB-409A-A527-B7DDA151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78863-E589-4101-88A5-C35BD83B7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A039A-393D-4416-B658-D24577704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7F07F-771A-4915-88D4-0D602ACFC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3BAE6-6A8B-480E-859E-07642D4C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7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F0956-C2AB-4369-9F8A-7DEDDB368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9760F8-0D6C-4186-9662-9B9733C29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F99E8-B3F9-456D-8AC7-7F72B4957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B6481-E1D5-4E78-81D3-59462A8E5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693EE-3EE6-47D9-9939-52ADFCF5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160D8-21E7-4163-BE70-EA243A46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2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41C5A-B204-4E0D-BED7-6F45F6E36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0F0636-3046-481C-95E6-F14F1330D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68DF3-C67A-4401-AE4F-F7FB6E4A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60EDE-F1FA-4E1C-80D7-E1592A1F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456F5-3D5D-49AE-84B5-70554933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4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6F35E4-0BCC-4A89-A67D-654CB9928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7DD46-FA26-4EBD-B2D6-0A6FDEC9E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BBBFA-9976-4535-8D03-78BED538E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69153-44FE-4AC4-87D9-B671E23B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A2B76-8DF5-4431-84AA-A4AD2A2C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3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D179C-B82B-4859-AAC8-FB5E258D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B99DC-A2EC-44CC-A7D9-9D6403449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611D1-D066-425E-A22D-61E3803AA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1EF0-35D0-4D0C-B1F5-974A77801CC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C1CF5-4DE1-41B8-B0AB-D2676C4594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82BC4-3AF8-4CED-9E5C-47E72B032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8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50C5-71F5-4C91-B7FC-B9BA24D25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C1CC1-C3C4-4EF7-81C2-43AC5B7C03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7FAEE-150F-2949-50F4-C7A4B83F9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1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7B39A-115F-4732-9137-9558B811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8AF710-C13E-DF8F-F596-25C61B1C6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67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F5AEE-8C6C-4E42-8D0D-F3BBF001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961B94-2C1D-DC2F-9714-BAE49A09F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11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233D-C6BC-4227-BDEA-FD87977CB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3FD59A-6C3E-8FB6-DAFD-0197D8D70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0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4A91-D0ED-47A8-9CCF-DC4D652D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206789-CD89-54EE-D974-F61A14FEB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56EC-BFEB-1CB4-ADCC-5EC334899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F0CB2E-A14C-1868-2C77-8685579F1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8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1B84-7C5A-40D9-B852-CBE7C66E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6EEEB45-8161-41E8-F7D5-147A2EF34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8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DCBE-FA13-E71F-7C76-CC1D790C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0A63C3-5CDD-E387-0046-90EC0107A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40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8BFBB-5DDA-8377-7ED3-D79DC999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04D95F-E7A9-5E43-147A-350D4B5BD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39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2BFF-93D3-A38D-CE9F-2CF1789C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B62ECC-3FED-AA9E-448B-BE84C3734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12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75F8-2D00-1282-3311-E33BF3093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E4401C7-FCB2-1098-2374-6C16A98ED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0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2A482-7A50-135A-5302-A7D3B1C7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A65BBF5-F223-75AA-C443-6312585AC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80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C471-094E-FDEA-C3A3-DF305F455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12E9EA-85FC-0E11-A8CE-05887A49C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0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filip kalmarevic</dc:creator>
  <cp:lastModifiedBy>Filip Kalmarević</cp:lastModifiedBy>
  <cp:revision>100</cp:revision>
  <dcterms:created xsi:type="dcterms:W3CDTF">2023-02-13T07:55:42Z</dcterms:created>
  <dcterms:modified xsi:type="dcterms:W3CDTF">2026-09-30T07:44:59Z</dcterms:modified>
</cp:coreProperties>
</file>