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7" r:id="rId4"/>
    <p:sldId id="268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7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302" r:id="rId29"/>
    <p:sldId id="309" r:id="rId30"/>
    <p:sldId id="300" r:id="rId31"/>
    <p:sldId id="303" r:id="rId32"/>
    <p:sldId id="304" r:id="rId33"/>
    <p:sldId id="305" r:id="rId34"/>
    <p:sldId id="306" r:id="rId35"/>
    <p:sldId id="307" r:id="rId36"/>
    <p:sldId id="308" r:id="rId37"/>
    <p:sldId id="294" r:id="rId38"/>
    <p:sldId id="295" r:id="rId39"/>
    <p:sldId id="296" r:id="rId40"/>
    <p:sldId id="299" r:id="rId41"/>
    <p:sldId id="297" r:id="rId42"/>
    <p:sldId id="310" r:id="rId43"/>
    <p:sldId id="293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66" d="100"/>
          <a:sy n="66" d="100"/>
        </p:scale>
        <p:origin x="9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CD42B-D664-46CA-9C8B-4C0B51809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4C73E-977B-4C8D-8150-A1DAD27A4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BEB0C-EC59-4A4D-89E1-C9B2B56B9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6D6AC-5B5E-4203-AF82-6D3FE00E4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5F522-0B62-4CA7-A702-AD070CBB6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83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41C5A-B204-4E0D-BED7-6F45F6E36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0F0636-3046-481C-95E6-F14F1330D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68DF3-C67A-4401-AE4F-F7FB6E4A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60EDE-F1FA-4E1C-80D7-E1592A1F6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456F5-3D5D-49AE-84B5-705549335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4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6F35E4-0BCC-4A89-A67D-654CB9928F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7DD46-FA26-4EBD-B2D6-0A6FDEC9E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BBBFA-9976-4535-8D03-78BED538E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69153-44FE-4AC4-87D9-B671E23B2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A2B76-8DF5-4431-84AA-A4AD2A2C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3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C265D-4B8E-46F2-A269-7A6CA4595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BB894-2C41-495B-98BF-7D6D8E35D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8CF2F-78FC-47A7-AFDC-B000E6EBA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B03BA-524C-4856-8E24-71051BE5D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DAE05-519E-49DA-A9A6-1E55F74DD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9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CF012-991C-407C-A626-CBEF70A52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EA1C7-68A6-4F53-8BF9-DDDA9CFC6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37511-FD64-4CB9-A237-57EF969F9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96E9A-23F4-4C2E-BBF2-193834F2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06A38-E23E-47B7-AB29-582A3808C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7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B19C2-2118-49E2-BA2B-173C1281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FAEAB-701A-4905-84D1-ABEBF5043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E12BB-2032-4539-ABE4-75BC42066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EE927-6CE9-44AE-8A6C-6DE931A03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7199A-A306-4395-ADA8-1CF257E7D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B4F52-7B98-4FB3-99FA-BA381F87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98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8BA24-28E9-4954-8728-E28520F5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A420D-CFFB-4A21-8C15-CC69A4ECF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7F68C4-7B72-467A-ADA5-8FEEE0197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2C72A-0C4B-41B6-B6DD-A0FE077BB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24CA21-B87E-4901-89C3-1A29B8B5C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431469-8CC5-4D3F-8C9A-3B8D13551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27E15-C206-46A5-90AC-83DE0B483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D2072A-544D-4AC8-A4D4-5D6E5CEE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7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6FED2-A2FA-4A83-905E-8670622C5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27BCBB-77F4-421F-8917-99200B1E2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555CA-DDFB-4267-8E77-4977D05A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A1D4E9-1C29-4EAC-B3C7-21DC60C3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6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0CA78E-2B60-4260-89E3-11D4F7DA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71E3AD-3909-447C-A5EA-3E15BC0E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7CC3E-A033-4E1E-8F2F-BDECA52C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1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D9D3-2C14-4412-9ECD-C71101650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EC022-97FB-409A-A527-B7DDA151D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78863-E589-4101-88A5-C35BD83B7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A039A-393D-4416-B658-D24577704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7F07F-771A-4915-88D4-0D602ACFC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3BAE6-6A8B-480E-859E-07642D4C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7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F0956-C2AB-4369-9F8A-7DEDDB368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9760F8-0D6C-4186-9662-9B9733C29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F99E8-B3F9-456D-8AC7-7F72B4957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B6481-E1D5-4E78-81D3-59462A8E5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693EE-3EE6-47D9-9939-52ADFCF5E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2160D8-21E7-4163-BE70-EA243A46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2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D179C-B82B-4859-AAC8-FB5E258D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B99DC-A2EC-44CC-A7D9-9D6403449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611D1-D066-425E-A22D-61E3803AA4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91EF0-35D0-4D0C-B1F5-974A77801CC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C1CF5-4DE1-41B8-B0AB-D2676C459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82BC4-3AF8-4CED-9E5C-47E72B032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85161-E405-40F3-9E3A-448E07204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8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0C5-71F5-4C91-B7FC-B9BA24D251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C1CC1-C3C4-4EF7-81C2-43AC5B7C03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029CDB-472B-FAFC-96DA-813F9C5D2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16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6DCBE-FA13-E71F-7C76-CC1D790C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4091AA-C511-9F59-8012-6A2CD8B3D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40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8BFBB-5DDA-8377-7ED3-D79DC999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F9D5FD-1234-2688-B65B-0A8DB10E2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3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875F8-2D00-1282-3311-E33BF3093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AB7262-A12F-0F90-567E-A65A0AF34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06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A482-7A50-135A-5302-A7D3B1C7B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C4C1805-6929-2278-9C87-17EF1200EC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80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53158-8DD0-1AEC-32F4-D7DA103D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6EE442-531C-E61F-9067-A38EEC815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45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78149-A1BC-F931-EF77-CBD4D698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51908B-5ABD-86F0-6D33-13960F8656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32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2B6A5-BBC6-4C11-9544-42510EFF6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DF153CB-116F-39A5-06C8-EFA88F8C90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98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30276-05D6-FF1D-0480-C32D130D8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D42F7B-4B51-99F2-496C-42AA930AC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92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34F30-CEBF-FD5D-58C7-45C92E633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BB9DB4-99F4-0026-A203-898506B04E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77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2C10C-61F0-35E1-0363-A69AB78F2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8C8E60-D9DA-061C-EABC-DF2EE5AEF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52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F5AEE-8C6C-4E42-8D0D-F3BBF0015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549E142-B9D0-0814-70D2-2CC3C973E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1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D902-B2DF-ED64-3795-1CC25DB69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C45423-993F-F50B-1BFF-7BD81AD62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33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81020-0441-A74F-4A21-58B35BA39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D816677-EA73-F5E4-E5F3-2F5FAF11F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85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3289A-A024-727B-E71C-428BE80AA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4B72D8-8692-A7C0-D9DF-577D91985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25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20749-F809-D7E6-5F2F-EB38905FA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650D668-FE23-26B9-D35A-E1046E78BC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63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683E-1F0F-CCB3-9DA7-17F57E03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A09912-EF17-2A13-29DC-F283ABA1C9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4CE-A45D-C97C-836A-5EDE8EC9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D45466-910B-D2E2-810B-CE7B90582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40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9C867-E36B-A986-4D7E-9ED5A25F5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7AED09B-311E-BBFC-4611-A47AB92C0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68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6996C-2150-47E6-8B7C-2B4AD334D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767EB1-8017-39A4-BDEE-F710B3C3E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118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1E48-90BE-6750-225B-A2BABFF1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954D5F-C6D7-AAB4-73D7-2F562F7CA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09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3E19D-2EE4-19A2-2551-772F98D5E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D7630E-E30A-9FE4-E611-7EE8CE54B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4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F0EC4-D9D0-4C90-BC25-5BE8409C0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D0E2F90-6230-5979-9ED1-00149C622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77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32CF2-51D8-2BFD-FDE3-A8D7059BA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FDF2B9-7B7F-B263-49F5-2E5DA6517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66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2F05A-A827-5813-BDB5-71DB1190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EF536D1-C26C-BA6E-C6DE-B7D220E98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11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B208-7492-ADA2-DF8E-9E76D172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A3ED25-527C-BBC8-5F0F-063A4C034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338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B8E1B-BC86-590C-140B-F2A152B12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137EA1-BA3F-7063-930D-E82E5ED8E6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74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2124D-9FAD-21B1-E2AA-CD13A47E5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BE8C668-3344-64D5-6AF5-EE55DB261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89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7CB47-A515-A78E-5191-4498F1D1B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C8D57E6-35D1-51B4-AD6E-F4A99A6E6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30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6EAA1-5D27-FE99-8AC8-40B86BB52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4AAFE04-8DF0-92CC-42E4-7215B64D9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422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CF98E-36C6-C7C0-F877-9A9362C7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718EFE0-99BB-CD35-1E63-BA4001B60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96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9A4D9-1D60-E430-7FEA-B8771126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722F5BA-0752-FA9C-15D2-DE60099F7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89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72E84-82D8-7FC8-0B63-31A818E15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B3EE8CB-9B74-3D51-4439-4E894AF55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45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5233D-C6BC-4227-BDEA-FD87977CB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980905-DDAA-0A73-5B7A-D60965781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042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C69E0-9F02-2B92-558F-672048D0B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BF03E1-8D9F-DB56-7CE6-595E4BD53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552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7FCC6-6208-49E2-2C69-4B1F9F3FA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2298B95-4D1F-7DAB-FA05-E5C956456A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87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83727-1D75-8664-909A-74469D0C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DFC29DA-8083-5EB7-B97C-E14095553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90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B7778-3173-713B-FEB0-01CA01F84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45F845-5AAF-0689-3A29-0BC6C8E6B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EBD24-A235-40A1-8F76-8ECD9D6A7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3400B58-6B7A-51DD-3024-9737EDE4B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96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4A91-D0ED-47A8-9CCF-DC4D652DF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A551372-7A69-BBBD-475D-A8DB05FD1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2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7E269-2D73-4488-AD88-AF68B4B7E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E53189-19C2-CC86-67E4-C112CFCA2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0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024F0-4672-4B8E-B66B-9E985537A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344A0AE-508E-D461-C9CD-25834B70A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5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1B84-7C5A-40D9-B852-CBE7C66EF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B926E60-F1E4-B043-584B-7772C31EF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87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0</Words>
  <Application>Microsoft Office PowerPoint</Application>
  <PresentationFormat>Widescreen</PresentationFormat>
  <Paragraphs>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filip kalmarevic</dc:creator>
  <cp:lastModifiedBy>Filip Kalmarević</cp:lastModifiedBy>
  <cp:revision>83</cp:revision>
  <dcterms:created xsi:type="dcterms:W3CDTF">2023-02-13T07:55:42Z</dcterms:created>
  <dcterms:modified xsi:type="dcterms:W3CDTF">2026-08-03T01:46:27Z</dcterms:modified>
</cp:coreProperties>
</file>