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7" r:id="rId4"/>
    <p:sldId id="268" r:id="rId5"/>
    <p:sldId id="270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7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302" r:id="rId29"/>
    <p:sldId id="309" r:id="rId30"/>
    <p:sldId id="300" r:id="rId31"/>
    <p:sldId id="303" r:id="rId32"/>
    <p:sldId id="304" r:id="rId33"/>
    <p:sldId id="305" r:id="rId34"/>
    <p:sldId id="306" r:id="rId35"/>
    <p:sldId id="307" r:id="rId36"/>
    <p:sldId id="308" r:id="rId37"/>
    <p:sldId id="294" r:id="rId38"/>
    <p:sldId id="295" r:id="rId39"/>
    <p:sldId id="296" r:id="rId40"/>
    <p:sldId id="299" r:id="rId41"/>
    <p:sldId id="297" r:id="rId42"/>
    <p:sldId id="310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6" autoAdjust="0"/>
    <p:restoredTop sz="94660"/>
  </p:normalViewPr>
  <p:slideViewPr>
    <p:cSldViewPr snapToGrid="0">
      <p:cViewPr varScale="1">
        <p:scale>
          <a:sx n="66" d="100"/>
          <a:sy n="66" d="100"/>
        </p:scale>
        <p:origin x="9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CD42B-D664-46CA-9C8B-4C0B51809B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B4C73E-977B-4C8D-8150-A1DAD27A4A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1BEB0C-EC59-4A4D-89E1-C9B2B56B9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EF0-35D0-4D0C-B1F5-974A77801CC6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6D6AC-5B5E-4203-AF82-6D3FE00E4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5F522-0B62-4CA7-A702-AD070CBB6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783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C265D-4B8E-46F2-A269-7A6CA4595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BB894-2C41-495B-98BF-7D6D8E35D5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38CF2F-78FC-47A7-AFDC-B000E6EBA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EF0-35D0-4D0C-B1F5-974A77801CC6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9B03BA-524C-4856-8E24-71051BE5D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DDAE05-519E-49DA-A9A6-1E55F74DD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795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CF012-991C-407C-A626-CBEF70A52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CEA1C7-68A6-4F53-8BF9-DDDA9CFC6F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F37511-FD64-4CB9-A237-57EF969F9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EF0-35D0-4D0C-B1F5-974A77801CC6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96E9A-23F4-4C2E-BBF2-193834F2A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06A38-E23E-47B7-AB29-582A3808C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079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B19C2-2118-49E2-BA2B-173C1281D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FAEAB-701A-4905-84D1-ABEBF50431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6E12BB-2032-4539-ABE4-75BC42066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5EE927-6CE9-44AE-8A6C-6DE931A03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EF0-35D0-4D0C-B1F5-974A77801CC6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47199A-A306-4395-ADA8-1CF257E7D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6B4F52-7B98-4FB3-99FA-BA381F878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198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8BA24-28E9-4954-8728-E28520F53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9A420D-CFFB-4A21-8C15-CC69A4ECF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7F68C4-7B72-467A-ADA5-8FEEE01979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22C72A-0C4B-41B6-B6DD-A0FE077BB4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24CA21-B87E-4901-89C3-1A29B8B5C0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431469-8CC5-4D3F-8C9A-3B8D13551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EF0-35D0-4D0C-B1F5-974A77801CC6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427E15-C206-46A5-90AC-83DE0B483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D2072A-544D-4AC8-A4D4-5D6E5CEE9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770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6FED2-A2FA-4A83-905E-8670622C5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27BCBB-77F4-421F-8917-99200B1E2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EF0-35D0-4D0C-B1F5-974A77801CC6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6555CA-DDFB-4267-8E77-4977D05AB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A1D4E9-1C29-4EAC-B3C7-21DC60C38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963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0CA78E-2B60-4260-89E3-11D4F7DA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EF0-35D0-4D0C-B1F5-974A77801CC6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71E3AD-3909-447C-A5EA-3E15BC0E3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A7CC3E-A033-4E1E-8F2F-BDECA52CA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13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3D9D3-2C14-4412-9ECD-C71101650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EC022-97FB-409A-A527-B7DDA151D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D78863-E589-4101-88A5-C35BD83B7D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3A039A-393D-4416-B658-D24577704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EF0-35D0-4D0C-B1F5-974A77801CC6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7F07F-771A-4915-88D4-0D602ACFC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53BAE6-6A8B-480E-859E-07642D4C2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078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F0956-C2AB-4369-9F8A-7DEDDB368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9760F8-0D6C-4186-9662-9B9733C297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FF99E8-B3F9-456D-8AC7-7F72B49578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AB6481-E1D5-4E78-81D3-59462A8E5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EF0-35D0-4D0C-B1F5-974A77801CC6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2693EE-3EE6-47D9-9939-52ADFCF5E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2160D8-21E7-4163-BE70-EA243A464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728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41C5A-B204-4E0D-BED7-6F45F6E36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0F0636-3046-481C-95E6-F14F1330DD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68DF3-C67A-4401-AE4F-F7FB6E4A0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EF0-35D0-4D0C-B1F5-974A77801CC6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60EDE-F1FA-4E1C-80D7-E1592A1F6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456F5-3D5D-49AE-84B5-705549335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249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6F35E4-0BCC-4A89-A67D-654CB9928F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E7DD46-FA26-4EBD-B2D6-0A6FDEC9E7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BBBFA-9976-4535-8D03-78BED538E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EF0-35D0-4D0C-B1F5-974A77801CC6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C69153-44FE-4AC4-87D9-B671E23B2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7A2B76-8DF5-4431-84AA-A4AD2A2C1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639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DD179C-B82B-4859-AAC8-FB5E258D4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4B99DC-A2EC-44CC-A7D9-9D6403449B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611D1-D066-425E-A22D-61E3803AA4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91EF0-35D0-4D0C-B1F5-974A77801CC6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C1CF5-4DE1-41B8-B0AB-D2676C4594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E82BC4-3AF8-4CED-9E5C-47E72B032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289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D50C5-71F5-4C91-B7FC-B9BA24D251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BC1CC1-C3C4-4EF7-81C2-43AC5B7C03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A23318-4CA3-9583-0D08-CDF22BE78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716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F5AEE-8C6C-4E42-8D0D-F3BBF0015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6F576C9-E1FE-9F0B-7583-835B789A63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111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F0EC4-D9D0-4C90-BC25-5BE8409C0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162DC35-8694-A837-72D5-712C7ECE90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277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5233D-C6BC-4227-BDEA-FD87977CB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77572B4-9C89-3B8C-1F0B-D3F2831E3D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304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EBD24-A235-40A1-8F76-8ECD9D6A7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58DE9D1-45C9-775D-1C1C-507C5C7FB5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196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14A91-D0ED-47A8-9CCF-DC4D652DF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2F16BF8-7A21-DF40-8A2C-3156DB7260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42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7E269-2D73-4488-AD88-AF68B4B7E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C9A3ECD-CF85-C0CB-7013-6D3CE7DA9D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02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024F0-4672-4B8E-B66B-9E985537A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A273C8-966B-A936-2DD8-D3465BA6A5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65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A1B84-7C5A-40D9-B852-CBE7C66EF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978204-4B2B-7512-F1E3-EE14BB9607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087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6DCBE-FA13-E71F-7C76-CC1D790C8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A4B974-BDB0-281A-DC8B-C2F59B0DE5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740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8BFBB-5DDA-8377-7ED3-D79DC9994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07F5FBE-78A1-398E-F0C4-689CB57EE3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539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875F8-2D00-1282-3311-E33BF3093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4312982-DA75-9DAC-48D6-C1A8D208C1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506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2A482-7A50-135A-5302-A7D3B1C7B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CF1ABE5-E42C-A6FB-01B8-F37C821F1B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2804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53158-8DD0-1AEC-32F4-D7DA103DB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1537700-37D5-A78E-DAB1-8449F5D798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8453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78149-A1BC-F931-EF77-CBD4D698B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592725B-7CA0-FA67-295C-EAC6FC454B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8329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2B6A5-BBC6-4C11-9544-42510EFF6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03316EA-0135-C1E6-39EE-11164B5C75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3989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30276-05D6-FF1D-0480-C32D130D8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086AECA-C8C3-19DF-9E3B-64516DAF0B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5926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34F30-CEBF-FD5D-58C7-45C92E633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59BF134-D631-4F46-F3A3-8E9E75CE3B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9777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2C10C-61F0-35E1-0363-A69AB78F2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D0FBD7A-3210-AE65-ED30-C3084BA1A3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5526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BD902-B2DF-ED64-3795-1CC25DB69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A4FB507-F12E-2373-F2B1-DE74927607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4331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81020-0441-A74F-4A21-58B35BA39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9679840-9F07-E7D4-20AC-7C86697DEA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5855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3289A-A024-727B-E71C-428BE80AA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DCE8A04-7F77-CFC7-8898-A97B3E0F04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3258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20749-F809-D7E6-5F2F-EB38905FA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FC5BD65-3C39-F211-50FE-126027B3E0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3635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5683E-1F0F-CCB3-9DA7-17F57E031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4C5B490-0DE9-7916-453A-F36F62CCE4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86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064CE-A45D-C97C-836A-5EDE8EC93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C6E7433-6A8B-7649-EF4D-ED312BAA1B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8407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9C867-E36B-A986-4D7E-9ED5A25F5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9A87D84-EE1A-F9AD-72A9-F487358664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0686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6996C-2150-47E6-8B7C-2B4AD334D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82353B1-2AFC-E383-6FD0-0DF0D0986A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2118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81E48-90BE-6750-225B-A2BABFF1E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4193F22-7EB2-DBB0-ED81-5C7A9AA4D9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2090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3E19D-2EE4-19A2-2551-772F98D5E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BB8C7DF-41A4-8CFC-36D0-1C4173AC7A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4400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32CF2-51D8-2BFD-FDE3-A8D7059BA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F75F42D-61EC-2F31-EDCD-1C6CDC59B1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3668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2F05A-A827-5813-BDB5-71DB11909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2FB20FA-A05F-57B2-E0B9-6CDE2AE3BD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3116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FB208-7492-ADA2-DF8E-9E76D172E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E6BCD8C-C91F-CBC4-965A-8427C8ACAF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5338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B8E1B-BC86-590C-140B-F2A152B12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0116AE9-85F3-1D4A-ACBF-F3F822496B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2747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2124D-9FAD-21B1-E2AA-CD13A47E5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4F3824F-3994-BE74-892E-8100BB3173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4893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7CB47-A515-A78E-5191-4498F1D1B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C510E51-5C13-4E0C-CEE1-44E25627C2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9300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6EAA1-5D27-FE99-8AC8-40B86BB52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DC10EF2-00A2-107F-AE87-82E3C032FA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0422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CF98E-36C6-C7C0-F877-9A9362C7D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37E32C3-775B-B986-705C-7F3363C271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9968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9A4D9-1D60-E430-7FEA-B87711269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4C8E77E-CA0B-30F6-B54D-99CE90015C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489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72E84-82D8-7FC8-0B63-31A818E15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F26B888-0B94-BC72-10C2-63602118C1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7451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C69E0-9F02-2B92-558F-672048D0B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D2E067C-5B3E-900C-97DA-EBC744170D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6552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7FCC6-6208-49E2-2C69-4B1F9F3FA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ACF0F7E-8512-CDAC-7106-AE95EEA27A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6871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83727-1D75-8664-909A-74469D0C6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D8E7C6C-3793-0662-7C79-5148E62334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090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648</TotalTime>
  <Words>0</Words>
  <Application>Microsoft Office PowerPoint</Application>
  <PresentationFormat>Widescreen</PresentationFormat>
  <Paragraphs>0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filip kalmarevic</dc:creator>
  <cp:lastModifiedBy>Filip Kalmarević</cp:lastModifiedBy>
  <cp:revision>86</cp:revision>
  <dcterms:created xsi:type="dcterms:W3CDTF">2023-02-13T07:55:42Z</dcterms:created>
  <dcterms:modified xsi:type="dcterms:W3CDTF">2026-08-31T16:49:08Z</dcterms:modified>
</cp:coreProperties>
</file>