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D42B-D664-46CA-9C8B-4C0B51809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C73E-977B-4C8D-8150-A1DAD27A4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BEB0C-EC59-4A4D-89E1-C9B2B56B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6D6AC-5B5E-4203-AF82-6D3FE00E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F522-0B62-4CA7-A702-AD070CBB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8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1C5A-B204-4E0D-BED7-6F45F6E3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F0636-3046-481C-95E6-F14F1330D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8DF3-C67A-4401-AE4F-F7FB6E4A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0EDE-F1FA-4E1C-80D7-E1592A1F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456F5-3D5D-49AE-84B5-70554933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F35E4-0BCC-4A89-A67D-654CB9928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7DD46-FA26-4EBD-B2D6-0A6FDEC9E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BBFA-9976-4535-8D03-78BED538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9153-44FE-4AC4-87D9-B671E23B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2B76-8DF5-4431-84AA-A4AD2A2C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265D-4B8E-46F2-A269-7A6CA459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B894-2C41-495B-98BF-7D6D8E35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CF2F-78FC-47A7-AFDC-B000E6EB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03BA-524C-4856-8E24-71051BE5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DAE05-519E-49DA-A9A6-1E55F74D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F012-991C-407C-A626-CBEF70A5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EA1C7-68A6-4F53-8BF9-DDDA9CFC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37511-FD64-4CB9-A237-57EF969F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96E9A-23F4-4C2E-BBF2-193834F2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06A38-E23E-47B7-AB29-582A3808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7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19C2-2118-49E2-BA2B-173C1281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FAEAB-701A-4905-84D1-ABEBF5043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E12BB-2032-4539-ABE4-75BC42066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E927-6CE9-44AE-8A6C-6DE931A0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7199A-A306-4395-ADA8-1CF257E7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B4F52-7B98-4FB3-99FA-BA381F87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9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BA24-28E9-4954-8728-E28520F5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A420D-CFFB-4A21-8C15-CC69A4ECF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F68C4-7B72-467A-ADA5-8FEEE0197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2C72A-0C4B-41B6-B6DD-A0FE077BB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4CA21-B87E-4901-89C3-1A29B8B5C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31469-8CC5-4D3F-8C9A-3B8D1355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27E15-C206-46A5-90AC-83DE0B48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2072A-544D-4AC8-A4D4-5D6E5CEE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FED2-A2FA-4A83-905E-8670622C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7BCBB-77F4-421F-8917-99200B1E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555CA-DDFB-4267-8E77-4977D05A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1D4E9-1C29-4EAC-B3C7-21DC60C3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CA78E-2B60-4260-89E3-11D4F7DA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1E3AD-3909-447C-A5EA-3E15BC0E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7CC3E-A033-4E1E-8F2F-BDECA52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D9D3-2C14-4412-9ECD-C7110165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EC022-97FB-409A-A527-B7DDA151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78863-E589-4101-88A5-C35BD83B7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A039A-393D-4416-B658-D2457770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7F07F-771A-4915-88D4-0D602ACF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3BAE6-6A8B-480E-859E-07642D4C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0956-C2AB-4369-9F8A-7DEDDB36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760F8-0D6C-4186-9662-9B9733C2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F99E8-B3F9-456D-8AC7-7F72B4957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B6481-E1D5-4E78-81D3-59462A8E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693EE-3EE6-47D9-9939-52ADFCF5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160D8-21E7-4163-BE70-EA243A46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D179C-B82B-4859-AAC8-FB5E258D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B99DC-A2EC-44CC-A7D9-9D640344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611D1-D066-425E-A22D-61E3803A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1EF0-35D0-4D0C-B1F5-974A77801CC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C1CF5-4DE1-41B8-B0AB-D2676C459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2BC4-3AF8-4CED-9E5C-47E72B032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85161-E405-40F3-9E3A-448E07204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8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50C5-71F5-4C91-B7FC-B9BA24D25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C1CC1-C3C4-4EF7-81C2-43AC5B7C0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36D5D-155B-4F96-8635-387D2878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24F0-4672-4B8E-B66B-9E985537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784219-B80D-46E3-B00A-7E7FF028E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16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1B84-7C5A-40D9-B852-CBE7C66E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0E0BD5-C67E-496A-819E-27C309A8C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608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80D-D213-4216-A8E4-7FC0642F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650E4F-AD61-43F2-8CEB-587DAD145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18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15D8-5B1D-410D-BD8D-DCC3C6F0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4E2531-5CA3-4428-B11C-C667D8FA1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401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B6A5-BBC6-4C11-9544-42510EFF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C96DA8-C718-401A-A1F4-12096E5A8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239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C8B9-FF8F-4861-99A0-82FDC49D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C9E2CA-71F9-44F7-BF18-F09CCC6C1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337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5AEE-8C6C-4E42-8D0D-F3BBF001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BD885D2-ECE6-4BC9-ABCE-E89AC9C70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411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0EC4-D9D0-4C90-BC25-5BE8409C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135069-68BC-47DE-9270-B7AE57789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427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233D-C6BC-4227-BDEA-FD87977C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C6B0A6-2AD2-40E8-832E-3BF01DB13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830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1493-6546-411E-8AD7-729B2E22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25E09B-E903-4A6A-BF9E-F2E6F976D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71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BD24-A235-40A1-8F76-8ECD9D6A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0848F2-6466-4492-AF4B-B8AC9A87E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919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4A91-D0ED-47A8-9CCF-DC4D652D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99ADAA-352E-4DFC-96F1-C6422AEB3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94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E269-2D73-4488-AD88-AF68B4B7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DDA755-C063-41BB-9BE2-845EEFF70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360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kalmarevic</dc:creator>
  <cp:lastModifiedBy>filip kalmarevic</cp:lastModifiedBy>
  <cp:revision>38</cp:revision>
  <dcterms:created xsi:type="dcterms:W3CDTF">2023-02-13T07:55:42Z</dcterms:created>
  <dcterms:modified xsi:type="dcterms:W3CDTF">2025-11-25T14:02:07Z</dcterms:modified>
</cp:coreProperties>
</file>