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7" r:id="rId5"/>
    <p:sldId id="268" r:id="rId6"/>
    <p:sldId id="269" r:id="rId7"/>
    <p:sldId id="271" r:id="rId8"/>
    <p:sldId id="270" r:id="rId9"/>
    <p:sldId id="26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D42B-D664-46CA-9C8B-4C0B51809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C73E-977B-4C8D-8150-A1DAD27A4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EB0C-EC59-4A4D-89E1-C9B2B56B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D6AC-5B5E-4203-AF82-6D3FE00E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F522-0B62-4CA7-A702-AD070CBB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1C5A-B204-4E0D-BED7-6F45F6E3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F0636-3046-481C-95E6-F14F1330D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8DF3-C67A-4401-AE4F-F7FB6E4A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0EDE-F1FA-4E1C-80D7-E1592A1F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456F5-3D5D-49AE-84B5-70554933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F35E4-0BCC-4A89-A67D-654CB9928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7DD46-FA26-4EBD-B2D6-0A6FDEC9E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BBFA-9976-4535-8D03-78BED538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9153-44FE-4AC4-87D9-B671E23B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2B76-8DF5-4431-84AA-A4AD2A2C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265D-4B8E-46F2-A269-7A6CA459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B894-2C41-495B-98BF-7D6D8E35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CF2F-78FC-47A7-AFDC-B000E6EB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03BA-524C-4856-8E24-71051BE5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DAE05-519E-49DA-A9A6-1E55F74D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F012-991C-407C-A626-CBEF70A5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EA1C7-68A6-4F53-8BF9-DDDA9CFC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7511-FD64-4CB9-A237-57EF969F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96E9A-23F4-4C2E-BBF2-193834F2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6A38-E23E-47B7-AB29-582A3808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19C2-2118-49E2-BA2B-173C1281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FAEAB-701A-4905-84D1-ABEBF5043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E12BB-2032-4539-ABE4-75BC42066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E927-6CE9-44AE-8A6C-6DE931A0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7199A-A306-4395-ADA8-1CF257E7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B4F52-7B98-4FB3-99FA-BA381F87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9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BA24-28E9-4954-8728-E28520F5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A420D-CFFB-4A21-8C15-CC69A4EC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F68C4-7B72-467A-ADA5-8FEEE0197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2C72A-0C4B-41B6-B6DD-A0FE077BB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4CA21-B87E-4901-89C3-1A29B8B5C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31469-8CC5-4D3F-8C9A-3B8D1355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27E15-C206-46A5-90AC-83DE0B4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2072A-544D-4AC8-A4D4-5D6E5CEE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FED2-A2FA-4A83-905E-8670622C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7BCBB-77F4-421F-8917-99200B1E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555CA-DDFB-4267-8E77-4977D05A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1D4E9-1C29-4EAC-B3C7-21DC60C3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CA78E-2B60-4260-89E3-11D4F7DA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1E3AD-3909-447C-A5EA-3E15BC0E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7CC3E-A033-4E1E-8F2F-BDECA52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D9D3-2C14-4412-9ECD-C7110165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EC022-97FB-409A-A527-B7DDA151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78863-E589-4101-88A5-C35BD83B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A039A-393D-4416-B658-D2457770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7F07F-771A-4915-88D4-0D602ACF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3BAE6-6A8B-480E-859E-07642D4C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0956-C2AB-4369-9F8A-7DEDDB36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760F8-0D6C-4186-9662-9B9733C2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F99E8-B3F9-456D-8AC7-7F72B495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B6481-E1D5-4E78-81D3-59462A8E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693EE-3EE6-47D9-9939-52ADFCF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160D8-21E7-4163-BE70-EA243A46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D179C-B82B-4859-AAC8-FB5E258D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B99DC-A2EC-44CC-A7D9-9D640344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611D1-D066-425E-A22D-61E3803A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1EF0-35D0-4D0C-B1F5-974A77801CC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1CF5-4DE1-41B8-B0AB-D2676C459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2BC4-3AF8-4CED-9E5C-47E72B032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50C5-71F5-4C91-B7FC-B9BA24D25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C1CC1-C3C4-4EF7-81C2-43AC5B7C0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CCFC5-9D3B-4AF5-9510-DB47E6C8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8FDF-2C96-4E04-A4FC-FE0E14B2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5D937-734A-4FA5-9921-7F4D78555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3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C8B9-FF8F-4861-99A0-82FDC49D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73409-8806-47A7-961E-8387AB8E1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337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5AEE-8C6C-4E42-8D0D-F3BBF001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80D6E-243E-4D89-AFFF-9F769B14F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411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0EC4-D9D0-4C90-BC25-5BE8409C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87AAA8-8443-4758-AFCB-D8BBC190E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427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233D-C6BC-4227-BDEA-FD87977C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F61B77-58C6-4E09-B812-0BBD70E2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830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1493-6546-411E-8AD7-729B2E22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CD5743-DD09-4DDA-BC7F-29A291C02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71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B6A5-BBC6-4C11-9544-42510EFF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EDD563-C3CC-4814-A33D-8DCD69876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239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BD24-A235-40A1-8F76-8ECD9D6A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DA7269-86D7-45AE-B147-1A5EA91B3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919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A9E-1425-4599-B9E4-19695EAD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CA6D4D-2455-4549-B9E7-430D1DE52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790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kalmarevic</dc:creator>
  <cp:lastModifiedBy>filip kalmarevic</cp:lastModifiedBy>
  <cp:revision>31</cp:revision>
  <dcterms:created xsi:type="dcterms:W3CDTF">2023-02-13T07:55:42Z</dcterms:created>
  <dcterms:modified xsi:type="dcterms:W3CDTF">2025-05-15T11:16:29Z</dcterms:modified>
</cp:coreProperties>
</file>